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1" r:id="rId2"/>
    <p:sldId id="345" r:id="rId3"/>
    <p:sldId id="339" r:id="rId4"/>
    <p:sldId id="340" r:id="rId5"/>
    <p:sldId id="341" r:id="rId6"/>
    <p:sldId id="321" r:id="rId7"/>
    <p:sldId id="322" r:id="rId8"/>
    <p:sldId id="323" r:id="rId9"/>
    <p:sldId id="324" r:id="rId10"/>
    <p:sldId id="343" r:id="rId11"/>
    <p:sldId id="347" r:id="rId12"/>
    <p:sldId id="326" r:id="rId13"/>
    <p:sldId id="348" r:id="rId14"/>
    <p:sldId id="327" r:id="rId15"/>
    <p:sldId id="328" r:id="rId16"/>
    <p:sldId id="349" r:id="rId17"/>
    <p:sldId id="335" r:id="rId18"/>
    <p:sldId id="346" r:id="rId19"/>
    <p:sldId id="350" r:id="rId20"/>
    <p:sldId id="351" r:id="rId21"/>
    <p:sldId id="331" r:id="rId22"/>
    <p:sldId id="332" r:id="rId23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C4FF"/>
    <a:srgbClr val="FF1111"/>
    <a:srgbClr val="008000"/>
    <a:srgbClr val="00AAE6"/>
    <a:srgbClr val="9BE5FF"/>
    <a:srgbClr val="57D3FF"/>
    <a:srgbClr val="61D6FF"/>
    <a:srgbClr val="DAA600"/>
    <a:srgbClr val="CC00CC"/>
    <a:srgbClr val="009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84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9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skibinski\AppData\Local\Temp\MicrosoftEdgeDownloads\6b7d6f53-ff23-4b38-8e18-00a8aaf03a31\statistic_id881460_us-battery-storage-capacity-2021-by-leading-state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sz="1300" dirty="0"/>
              <a:t>Independent</a:t>
            </a:r>
            <a:r>
              <a:rPr lang="en-US" sz="1300" baseline="0" dirty="0"/>
              <a:t> System Operator (ISO)</a:t>
            </a:r>
            <a:r>
              <a:rPr lang="en-US" sz="1300" dirty="0"/>
              <a:t> Interconnection Study Time             </a:t>
            </a:r>
          </a:p>
          <a:p>
            <a:pPr>
              <a:defRPr sz="1300"/>
            </a:pPr>
            <a:r>
              <a:rPr lang="en-US" sz="1300" dirty="0"/>
              <a:t>Duration</a:t>
            </a:r>
            <a:r>
              <a:rPr lang="en-US" sz="1300" baseline="0" dirty="0"/>
              <a:t> </a:t>
            </a:r>
            <a:r>
              <a:rPr lang="en-US" sz="1300" dirty="0"/>
              <a:t>in Months for their Feasibility &amp; Impact Studies</a:t>
            </a:r>
          </a:p>
        </c:rich>
      </c:tx>
      <c:layout>
        <c:manualLayout>
          <c:xMode val="edge"/>
          <c:yMode val="edge"/>
          <c:x val="0.13271029878827412"/>
          <c:y val="2.2612623990266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Sheet1!$I$4</c:f>
              <c:strCache>
                <c:ptCount val="1"/>
                <c:pt idx="0">
                  <c:v>Feasibility Study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Sheet1!$H$5:$H$11</c:f>
              <c:strCache>
                <c:ptCount val="7"/>
                <c:pt idx="0">
                  <c:v>36 - SPP</c:v>
                </c:pt>
                <c:pt idx="1">
                  <c:v>32 - CAISO</c:v>
                </c:pt>
                <c:pt idx="2">
                  <c:v>28 - NEISO</c:v>
                </c:pt>
                <c:pt idx="3">
                  <c:v>26 - MISO</c:v>
                </c:pt>
                <c:pt idx="4">
                  <c:v>24 - NYISO</c:v>
                </c:pt>
                <c:pt idx="5">
                  <c:v>24 - PJM</c:v>
                </c:pt>
                <c:pt idx="6">
                  <c:v>18 - ERCOT</c:v>
                </c:pt>
              </c:strCache>
            </c:strRef>
          </c:cat>
          <c:val>
            <c:numRef>
              <c:f>Sheet1!$I$5:$I$11</c:f>
              <c:numCache>
                <c:formatCode>General</c:formatCode>
                <c:ptCount val="7"/>
                <c:pt idx="0">
                  <c:v>12</c:v>
                </c:pt>
                <c:pt idx="1">
                  <c:v>12</c:v>
                </c:pt>
                <c:pt idx="2">
                  <c:v>4</c:v>
                </c:pt>
                <c:pt idx="3">
                  <c:v>8</c:v>
                </c:pt>
                <c:pt idx="4">
                  <c:v>12</c:v>
                </c:pt>
                <c:pt idx="5">
                  <c:v>12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4119-9FD7-864F73EF42D5}"/>
            </c:ext>
          </c:extLst>
        </c:ser>
        <c:ser>
          <c:idx val="1"/>
          <c:order val="1"/>
          <c:tx>
            <c:strRef>
              <c:f>Sheet1!$J$4</c:f>
              <c:strCache>
                <c:ptCount val="1"/>
                <c:pt idx="0">
                  <c:v>Impact Study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Sheet1!$H$5:$H$11</c:f>
              <c:strCache>
                <c:ptCount val="7"/>
                <c:pt idx="0">
                  <c:v>36 - SPP</c:v>
                </c:pt>
                <c:pt idx="1">
                  <c:v>32 - CAISO</c:v>
                </c:pt>
                <c:pt idx="2">
                  <c:v>28 - NEISO</c:v>
                </c:pt>
                <c:pt idx="3">
                  <c:v>26 - MISO</c:v>
                </c:pt>
                <c:pt idx="4">
                  <c:v>24 - NYISO</c:v>
                </c:pt>
                <c:pt idx="5">
                  <c:v>24 - PJM</c:v>
                </c:pt>
                <c:pt idx="6">
                  <c:v>18 - ERCOT</c:v>
                </c:pt>
              </c:strCache>
            </c:strRef>
          </c:cat>
          <c:val>
            <c:numRef>
              <c:f>Sheet1!$J$5:$J$11</c:f>
              <c:numCache>
                <c:formatCode>General</c:formatCode>
                <c:ptCount val="7"/>
                <c:pt idx="0">
                  <c:v>24</c:v>
                </c:pt>
                <c:pt idx="1">
                  <c:v>20</c:v>
                </c:pt>
                <c:pt idx="2">
                  <c:v>24</c:v>
                </c:pt>
                <c:pt idx="3">
                  <c:v>18</c:v>
                </c:pt>
                <c:pt idx="4">
                  <c:v>12</c:v>
                </c:pt>
                <c:pt idx="5">
                  <c:v>12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4119-9FD7-864F73EF4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1485743"/>
        <c:axId val="1984887583"/>
      </c:barChart>
      <c:catAx>
        <c:axId val="19814857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984887583"/>
        <c:crosses val="autoZero"/>
        <c:auto val="1"/>
        <c:lblAlgn val="ctr"/>
        <c:lblOffset val="100"/>
        <c:noMultiLvlLbl val="0"/>
      </c:catAx>
      <c:valAx>
        <c:axId val="19848875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1981485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8100" cap="flat" cmpd="thinThick" algn="ctr">
      <a:solidFill>
        <a:srgbClr val="92D050"/>
      </a:solidFill>
      <a:round/>
    </a:ln>
    <a:effectLst>
      <a:outerShdw blurRad="50800" dist="63500" dir="2700000" algn="tl" rotWithShape="0">
        <a:srgbClr val="92D050">
          <a:alpha val="40000"/>
        </a:srgbClr>
      </a:outerShdw>
    </a:effectLst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27991B-52BA-466A-B7F5-8DF3E1C66AA3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06F3FB-4FFD-4709-A4F4-B485B8928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2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206151"/>
            <a:ext cx="7492181" cy="3598606"/>
          </a:xfrm>
        </p:spPr>
        <p:txBody>
          <a:bodyPr anchor="t">
            <a:normAutofit/>
          </a:bodyPr>
          <a:lstStyle>
            <a:lvl1pPr algn="l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820" y="3804757"/>
            <a:ext cx="5243832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2F3E8B1C-86EF-43CF-8304-24948108864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891" y="6356351"/>
            <a:ext cx="504266" cy="365125"/>
          </a:xfrm>
        </p:spPr>
        <p:txBody>
          <a:bodyPr/>
          <a:lstStyle>
            <a:lvl1pPr>
              <a:defRPr sz="800"/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31742" y="997974"/>
            <a:ext cx="1761782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997973"/>
            <a:ext cx="630309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5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38" y="1709739"/>
            <a:ext cx="797405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4589464"/>
            <a:ext cx="797405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332437"/>
            <a:ext cx="8018449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538" y="1539025"/>
            <a:ext cx="3978313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39025"/>
            <a:ext cx="3914775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16" y="330944"/>
            <a:ext cx="7980004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538" y="1082960"/>
            <a:ext cx="3961644" cy="657225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538" y="1906872"/>
            <a:ext cx="3961644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82960"/>
            <a:ext cx="3887391" cy="657225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906872"/>
            <a:ext cx="3887391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20" y="781665"/>
            <a:ext cx="3070199" cy="122345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194" y="2315498"/>
            <a:ext cx="3070199" cy="35534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07" y="1066801"/>
            <a:ext cx="3077573" cy="131752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066800"/>
            <a:ext cx="4629150" cy="4794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507" y="2552700"/>
            <a:ext cx="3077573" cy="33162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7" y="332432"/>
            <a:ext cx="8018449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477" y="1703462"/>
            <a:ext cx="8018449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77086" y="6356351"/>
            <a:ext cx="19444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Georgia Pro" panose="02040502050405020303" pitchFamily="18" charset="0"/>
              </a:defRPr>
            </a:lvl1pPr>
          </a:lstStyle>
          <a:p>
            <a:fld id="{2F3E8B1C-86EF-43CF-8304-249481088644}" type="datetimeFigureOut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0891" y="6356351"/>
            <a:ext cx="504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Georgia Pro" panose="02040502050405020303" pitchFamily="18" charset="0"/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cap="all" spc="23" baseline="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672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382" userDrawn="1">
          <p15:clr>
            <a:srgbClr val="F26B43"/>
          </p15:clr>
        </p15:guide>
        <p15:guide id="6" pos="378" userDrawn="1">
          <p15:clr>
            <a:srgbClr val="F26B43"/>
          </p15:clr>
        </p15:guide>
        <p15:guide id="7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5C99-2AA8-ADBF-4A14-AEED88B1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America Energy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BDAA-180D-3AB1-C4B0-B8F6778B4CFC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BCA49-9840-62B5-2C01-623AC390B0A9}"/>
              </a:ext>
            </a:extLst>
          </p:cNvPr>
          <p:cNvSpPr txBox="1"/>
          <p:nvPr/>
        </p:nvSpPr>
        <p:spPr>
          <a:xfrm>
            <a:off x="526887" y="1090137"/>
            <a:ext cx="8664097" cy="5498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https://GHAmericaEnergy.com 	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Georgia" panose="02040502050405020303" pitchFamily="18" charset="0"/>
              </a:rPr>
              <a:t>	+1 (979) 583-1544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3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GHAE/BHP Properties for Manufacturing Plants with local Baseload &amp; Renewable Power Supply</a:t>
            </a:r>
          </a:p>
          <a:p>
            <a:pPr marL="457200" indent="-457200">
              <a:lnSpc>
                <a:spcPts val="2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Best Solar, Wind, Gas &amp; Water Resources for Manufacturing Plant with local Power Generation</a:t>
            </a:r>
          </a:p>
          <a:p>
            <a:pPr marL="457200" indent="-457200">
              <a:lnSpc>
                <a:spcPts val="25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Best PV/BESS PPA Pricing, Grid Interconnection, Transportation &amp; Transmission Access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Best Location for Power Purchasing Projects </a:t>
            </a:r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32AFDB2C-0703-4076-9ACF-C88A7353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3495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D2E5B4F9-2C6E-6FBB-0213-C36E2D210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24927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0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A974A-BE48-8451-CFBE-592999CC8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1F03-11BE-41B6-ACCD-EF524197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602653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TX WATER Aquifer Resources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8F726-BFD7-7E01-1FCE-D48E24D499E4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898FB-F56B-222F-5162-14DCCE621C58}"/>
              </a:ext>
            </a:extLst>
          </p:cNvPr>
          <p:cNvSpPr txBox="1"/>
          <p:nvPr/>
        </p:nvSpPr>
        <p:spPr>
          <a:xfrm>
            <a:off x="5743008" y="1000787"/>
            <a:ext cx="3260034" cy="2703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Numerous Water Wells are drilled throughout Val Verde County, TX.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The Edwards-Trinity Aquifer extends throughout Middle Central, Texas.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GHAE/BHP within this Large Water Aquifer within Texas. 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14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7FA08-31C9-7B72-C24A-BB9535F11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9" y="1143722"/>
            <a:ext cx="5202133" cy="5475718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79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EDD63-6C69-CAD5-9708-4C9E85ED9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57DB-4D74-BF30-689A-73766BF18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GH: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pv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bess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ppa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contract </a:t>
            </a:r>
            <a:b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		Prices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B5DD-4817-F7D6-78C5-8AF85FDC8D23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883B808C-754F-B5F1-F7A5-369E0A0E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8916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5C2EE8F5-9CA2-B779-5B91-941E69EEE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0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66565-BDF1-D793-CFC9-37FBA8AC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EBD3D-BE9A-1C77-091E-AA8365B6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1" y="1167414"/>
            <a:ext cx="6764346" cy="3474720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44C76-9CCA-0ACF-7C16-7B9AC0556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pv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bess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contract prices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AD350-C097-1A88-4780-51397F30C695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9E657-AEF5-65E9-6021-B72CF25C6FB4}"/>
              </a:ext>
            </a:extLst>
          </p:cNvPr>
          <p:cNvSpPr txBox="1"/>
          <p:nvPr/>
        </p:nvSpPr>
        <p:spPr>
          <a:xfrm>
            <a:off x="518159" y="4695215"/>
            <a:ext cx="833628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&lt;10 MW C&amp;I BESS needs ½ to 2½ Months to complete Approvals.                It has the fastest renewables USA growth rate of 13%, with IRRs of 9% to 21% for projects completed in less than 6 to 12 Months. It is used for facility behind the meter peak demand energy savings.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&gt;20 MW Utility BESS needs ½ to 1½ Years to complete Approvals.                It has the fastest renewables USA growth rate of 16%, with IRRs of 10%      to 19% for projects completed in less than 3 Years. It is used for utility in front of meter grid frequency &amp; voltage stabilization.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F1505-8618-29FF-6E08-029D45EA7597}"/>
              </a:ext>
            </a:extLst>
          </p:cNvPr>
          <p:cNvSpPr txBox="1"/>
          <p:nvPr/>
        </p:nvSpPr>
        <p:spPr>
          <a:xfrm>
            <a:off x="7309234" y="1022472"/>
            <a:ext cx="1907051" cy="4152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Highest Peak Prices occur in Northwest, CA and Texas.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Highest Peak Price Areas are where to put PV Solar and Energy Storage in Texas, the #2 PV &amp; BESS Markets within the US.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14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1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F86AC-693F-202A-8EDC-4BC62C97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C7BE-F5DD-4E38-851F-FD94D6326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64057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GH: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pv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bess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connection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5F847-F5BF-6262-695D-757828F101F3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7C5B81E6-02FC-3431-B99F-8389137B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8916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54D87A65-F411-2C67-5089-089918EA9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86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8FD7-13B5-F11F-BA24-D3EF39C65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DDFD-3D41-1182-0E21-EA8010D0E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 interconnection ISOs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D91B3D-E477-2C22-9271-B2C2B137783E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B9579-00EE-D342-BA1D-07E4125083A0}"/>
              </a:ext>
            </a:extLst>
          </p:cNvPr>
          <p:cNvSpPr txBox="1"/>
          <p:nvPr/>
        </p:nvSpPr>
        <p:spPr>
          <a:xfrm>
            <a:off x="533399" y="4916195"/>
            <a:ext cx="81838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As of 2022, the US had a transmission capacity of 3,904,546 MVA, which is expected to increase to 3,946,581 MVA by 2028.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However, about 30% of the US’s 642,000 miles of high-voltage transmission lines will need to be replaced in the next decade. And today, much of the substation and transmission bandwidth has been captured by approved and in-queue projects through 2027.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80D1A-CE36-9132-18F9-993C350B4B25}"/>
              </a:ext>
            </a:extLst>
          </p:cNvPr>
          <p:cNvSpPr txBox="1"/>
          <p:nvPr/>
        </p:nvSpPr>
        <p:spPr>
          <a:xfrm>
            <a:off x="6259632" y="1049337"/>
            <a:ext cx="2811780" cy="2757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b="1" i="1">
                <a:solidFill>
                  <a:srgbClr val="00B0F0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Independent System Operators (ISOs) regulate Transmission &amp; its Pricing: CAISO, SPP, NEISO, MISO, PJM, NYISO &amp; ERCOT.</a:t>
            </a:r>
          </a:p>
          <a:p>
            <a:r>
              <a:rPr lang="en-US" dirty="0"/>
              <a:t>WECC (West) &amp; SERC (Southeast) are regional Coordinating Councils of their Utilities. </a:t>
            </a:r>
          </a:p>
        </p:txBody>
      </p:sp>
      <p:pic>
        <p:nvPicPr>
          <p:cNvPr id="3" name="Picture 2" descr="ISO RTO Operating Regions - Sustainable FERC Project">
            <a:extLst>
              <a:ext uri="{FF2B5EF4-FFF2-40B4-BE49-F238E27FC236}">
                <a16:creationId xmlns:a16="http://schemas.microsoft.com/office/drawing/2014/main" id="{6181D0C4-932A-FCE8-F239-D1A4C516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9" y="1187427"/>
            <a:ext cx="5701732" cy="3657600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6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0C86C-FA88-2496-B88F-9E693680A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BC97281-4D99-919E-5F86-C623EA82EB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516592"/>
              </p:ext>
            </p:extLst>
          </p:nvPr>
        </p:nvGraphicFramePr>
        <p:xfrm>
          <a:off x="641146" y="1177152"/>
          <a:ext cx="6958001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A3F3095-732C-F2D2-A5F1-43A4FD97746E}"/>
              </a:ext>
            </a:extLst>
          </p:cNvPr>
          <p:cNvSpPr txBox="1"/>
          <p:nvPr/>
        </p:nvSpPr>
        <p:spPr>
          <a:xfrm>
            <a:off x="3395518" y="1897515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24%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31E877E-A47A-0BFB-33C8-E0149BCB524B}"/>
              </a:ext>
            </a:extLst>
          </p:cNvPr>
          <p:cNvSpPr txBox="1"/>
          <p:nvPr/>
        </p:nvSpPr>
        <p:spPr>
          <a:xfrm>
            <a:off x="4294683" y="2349076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16%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62EAC92-ADAB-99FD-1782-7D6C1BAE2A1D}"/>
              </a:ext>
            </a:extLst>
          </p:cNvPr>
          <p:cNvSpPr txBox="1"/>
          <p:nvPr/>
        </p:nvSpPr>
        <p:spPr>
          <a:xfrm>
            <a:off x="4293297" y="2795263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9%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351D99D-7550-E369-2F41-C37B960A1485}"/>
              </a:ext>
            </a:extLst>
          </p:cNvPr>
          <p:cNvSpPr txBox="1"/>
          <p:nvPr/>
        </p:nvSpPr>
        <p:spPr>
          <a:xfrm>
            <a:off x="4584602" y="3256979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17%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7EB935FE-99DA-BE99-8C3C-36B090635FD0}"/>
              </a:ext>
            </a:extLst>
          </p:cNvPr>
          <p:cNvSpPr txBox="1"/>
          <p:nvPr/>
        </p:nvSpPr>
        <p:spPr>
          <a:xfrm>
            <a:off x="4897294" y="3710614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19%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6A843FE-4054-2BED-6662-1A20C587B11B}"/>
              </a:ext>
            </a:extLst>
          </p:cNvPr>
          <p:cNvSpPr txBox="1"/>
          <p:nvPr/>
        </p:nvSpPr>
        <p:spPr>
          <a:xfrm>
            <a:off x="5484005" y="4162696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8%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A7D6BEE-2301-8038-C3DE-7A33CE1183A6}"/>
              </a:ext>
            </a:extLst>
          </p:cNvPr>
          <p:cNvSpPr txBox="1"/>
          <p:nvPr/>
        </p:nvSpPr>
        <p:spPr>
          <a:xfrm>
            <a:off x="6086123" y="4617068"/>
            <a:ext cx="551239" cy="301698"/>
          </a:xfrm>
          <a:prstGeom prst="rect">
            <a:avLst/>
          </a:prstGeom>
          <a:noFill/>
          <a:ln w="25400" cmpd="thinThick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14%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61EBD-CC6F-85C5-3BDC-32E6F69D2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 interconnection ISOs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14A753-1B7A-9A8F-E773-62A3DF9E1A56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2D70B-FEEB-8EFB-C58B-EA1A4478C304}"/>
              </a:ext>
            </a:extLst>
          </p:cNvPr>
          <p:cNvSpPr txBox="1"/>
          <p:nvPr/>
        </p:nvSpPr>
        <p:spPr>
          <a:xfrm>
            <a:off x="533399" y="5609615"/>
            <a:ext cx="85420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The XX% is Projects that had reached Commercial Operations.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>
              <a:lnSpc>
                <a:spcPts val="1800"/>
              </a:lnSpc>
            </a:pPr>
            <a:r>
              <a:rPr lang="en-US" sz="1600" b="1" u="sng" spc="20" dirty="0">
                <a:solidFill>
                  <a:srgbClr val="00B0F0"/>
                </a:solidFill>
                <a:latin typeface="Georgia" panose="02040502050405020303" pitchFamily="18" charset="0"/>
              </a:rPr>
              <a:t>24% of ERCOT TX Projects reached Commercial Operations in 1½ to 2 Yrs.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>
              <a:lnSpc>
                <a:spcPts val="1800"/>
              </a:lnSpc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Only 8% of CAISO CA Projects reached Commercial Operations in 3 to 4 Yrs.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BDA34F-B2D3-92BD-54A4-7DFDBAB3669F}"/>
              </a:ext>
            </a:extLst>
          </p:cNvPr>
          <p:cNvSpPr txBox="1"/>
          <p:nvPr/>
        </p:nvSpPr>
        <p:spPr>
          <a:xfrm>
            <a:off x="7477841" y="1040541"/>
            <a:ext cx="1720373" cy="265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GHAE/BHP is in ERCOT, which has the Fastest and Most Successful Interconnect Process within the US. </a:t>
            </a:r>
          </a:p>
        </p:txBody>
      </p:sp>
    </p:spTree>
    <p:extLst>
      <p:ext uri="{BB962C8B-B14F-4D97-AF65-F5344CB8AC3E}">
        <p14:creationId xmlns:p14="http://schemas.microsoft.com/office/powerpoint/2010/main" val="208766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6D179-099C-4DD8-0B4C-27DE802B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2084-5AC3-7F96-4D1D-53FE333DF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GH: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transportation access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F3017F-1623-F89A-9F7D-440F04DE190E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33EFD597-6F9E-635A-D7C8-B78E78B2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8916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246B243B-551F-170C-28B0-4291D0F8F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9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5B378-C380-1114-7B6E-A174EF14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3E3D8-1793-521C-184E-FE9345D6C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Tx transportation access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6D4E30-4E76-8C32-25B2-2093F74BFAA9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1269C-453E-4EA6-A87A-C46EA4ECAEBA}"/>
              </a:ext>
            </a:extLst>
          </p:cNvPr>
          <p:cNvSpPr txBox="1"/>
          <p:nvPr/>
        </p:nvSpPr>
        <p:spPr>
          <a:xfrm>
            <a:off x="533399" y="5864471"/>
            <a:ext cx="7374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GHAE/BHP is served West &amp; East by US I-10, Texas 90W, and Union Pacific Railroad, and is served North &amp; South by US I-35.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7D495-87E2-43CF-4CE7-6D1FB8A285FD}"/>
              </a:ext>
            </a:extLst>
          </p:cNvPr>
          <p:cNvSpPr txBox="1"/>
          <p:nvPr/>
        </p:nvSpPr>
        <p:spPr>
          <a:xfrm>
            <a:off x="1318260" y="1209794"/>
            <a:ext cx="111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kern="1200" spc="-185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</a:t>
            </a:r>
            <a:r>
              <a:rPr lang="en-US" sz="1800" b="1" i="1" kern="1200" spc="-185" dirty="0">
                <a:solidFill>
                  <a:schemeClr val="accent6">
                    <a:lumMod val="75000"/>
                  </a:schemeClr>
                </a:solidFill>
                <a:latin typeface="Century Gothic"/>
                <a:ea typeface="+mn-ea"/>
              </a:rPr>
              <a:t>Wind Resources</a:t>
            </a:r>
          </a:p>
        </p:txBody>
      </p:sp>
      <p:pic>
        <p:nvPicPr>
          <p:cNvPr id="16" name="Graphic 15" descr="Wind Turbines with solid fill">
            <a:extLst>
              <a:ext uri="{FF2B5EF4-FFF2-40B4-BE49-F238E27FC236}">
                <a16:creationId xmlns:a16="http://schemas.microsoft.com/office/drawing/2014/main" id="{3271679B-34D8-2D65-9F42-678F63D4B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3773" y="2082437"/>
            <a:ext cx="457200" cy="45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E27EB4-7C7E-EBAE-6C05-425AD94B098D}"/>
              </a:ext>
            </a:extLst>
          </p:cNvPr>
          <p:cNvSpPr txBox="1"/>
          <p:nvPr/>
        </p:nvSpPr>
        <p:spPr>
          <a:xfrm>
            <a:off x="868680" y="2794754"/>
            <a:ext cx="1203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rgbClr val="FF9999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</a:t>
            </a:r>
            <a:r>
              <a:rPr lang="en-US" sz="1800" b="1" i="1" kern="1200" spc="-185" dirty="0">
                <a:solidFill>
                  <a:srgbClr val="FF9999"/>
                </a:solidFill>
                <a:latin typeface="Century Gothic"/>
                <a:ea typeface="+mn-ea"/>
              </a:rPr>
              <a:t>Solar Resources</a:t>
            </a:r>
          </a:p>
        </p:txBody>
      </p:sp>
      <p:pic>
        <p:nvPicPr>
          <p:cNvPr id="19" name="Graphic 18" descr="Solar Panels with solid fill">
            <a:extLst>
              <a:ext uri="{FF2B5EF4-FFF2-40B4-BE49-F238E27FC236}">
                <a16:creationId xmlns:a16="http://schemas.microsoft.com/office/drawing/2014/main" id="{DCCA1434-69F7-A432-DD7D-51A9FFBFD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3931" y="4140301"/>
            <a:ext cx="457200" cy="45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8BA603-B3EE-29D8-DACD-1A327D261CA4}"/>
              </a:ext>
            </a:extLst>
          </p:cNvPr>
          <p:cNvSpPr txBox="1"/>
          <p:nvPr/>
        </p:nvSpPr>
        <p:spPr>
          <a:xfrm>
            <a:off x="4686300" y="4920734"/>
            <a:ext cx="114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</a:t>
            </a:r>
            <a:r>
              <a:rPr lang="en-US" sz="1800" b="1" i="1" spc="-185" dirty="0">
                <a:solidFill>
                  <a:schemeClr val="bg2">
                    <a:lumMod val="50000"/>
                  </a:schemeClr>
                </a:solidFill>
                <a:latin typeface="Century Gothic"/>
                <a:sym typeface="Webdings" panose="05030102010509060703" pitchFamily="18" charset="2"/>
              </a:rPr>
              <a:t>Gas</a:t>
            </a:r>
            <a:r>
              <a:rPr lang="en-US" sz="1800" b="1" i="1" kern="1200" spc="-185" dirty="0">
                <a:solidFill>
                  <a:schemeClr val="bg2">
                    <a:lumMod val="50000"/>
                  </a:schemeClr>
                </a:solidFill>
                <a:latin typeface="Century Gothic"/>
                <a:ea typeface="+mn-ea"/>
              </a:rPr>
              <a:t> Resources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" name="Graphic 21" descr="Power Plant with solid fill">
            <a:extLst>
              <a:ext uri="{FF2B5EF4-FFF2-40B4-BE49-F238E27FC236}">
                <a16:creationId xmlns:a16="http://schemas.microsoft.com/office/drawing/2014/main" id="{782A18D8-3620-9EF9-9266-1A941FFC4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4389" y="4691275"/>
            <a:ext cx="457200" cy="457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E2C64A-2111-0D97-D89E-3022560802F0}"/>
              </a:ext>
            </a:extLst>
          </p:cNvPr>
          <p:cNvSpPr txBox="1"/>
          <p:nvPr/>
        </p:nvSpPr>
        <p:spPr>
          <a:xfrm>
            <a:off x="4777740" y="3922514"/>
            <a:ext cx="131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spc="-185" dirty="0">
                <a:solidFill>
                  <a:srgbClr val="FF5050"/>
                </a:solidFill>
                <a:latin typeface="Century Gothic"/>
                <a:sym typeface="Webdings" panose="05030102010509060703" pitchFamily="18" charset="2"/>
              </a:rPr>
              <a:t>Highest  Peak Prices</a:t>
            </a:r>
            <a:endParaRPr lang="en-US" dirty="0"/>
          </a:p>
        </p:txBody>
      </p:sp>
      <p:pic>
        <p:nvPicPr>
          <p:cNvPr id="30" name="Graphic 29" descr="Money with solid fill">
            <a:extLst>
              <a:ext uri="{FF2B5EF4-FFF2-40B4-BE49-F238E27FC236}">
                <a16:creationId xmlns:a16="http://schemas.microsoft.com/office/drawing/2014/main" id="{6FEBF414-FE48-8CEA-8E4F-ED4919316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3304" y="3802849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D6852D6-7A73-7C8A-EEC8-1C10C9C0A9FE}"/>
              </a:ext>
            </a:extLst>
          </p:cNvPr>
          <p:cNvSpPr txBox="1"/>
          <p:nvPr/>
        </p:nvSpPr>
        <p:spPr>
          <a:xfrm>
            <a:off x="1417320" y="4897874"/>
            <a:ext cx="1927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chemeClr val="bg1">
                    <a:lumMod val="50000"/>
                  </a:schemeClr>
                </a:solidFill>
                <a:latin typeface="Century Gothic"/>
                <a:sym typeface="Webdings" panose="05030102010509060703" pitchFamily="18" charset="2"/>
              </a:rPr>
              <a:t>TX has F</a:t>
            </a:r>
            <a:r>
              <a:rPr lang="en-US" sz="1800" b="1" i="1" spc="-185" dirty="0">
                <a:solidFill>
                  <a:schemeClr val="bg1">
                    <a:lumMod val="50000"/>
                  </a:schemeClr>
                </a:solidFill>
                <a:latin typeface="Century Gothic"/>
                <a:sym typeface="Webdings" panose="05030102010509060703" pitchFamily="18" charset="2"/>
              </a:rPr>
              <a:t>astest Interconnection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82758-A540-A50F-5B56-EB31A6DC8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887" t="10127" r="51614" b="4481"/>
          <a:stretch/>
        </p:blipFill>
        <p:spPr>
          <a:xfrm>
            <a:off x="659304" y="1201666"/>
            <a:ext cx="6845030" cy="4601381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39C5DB-3E51-EF0B-32B3-7B9EA59543C2}"/>
              </a:ext>
            </a:extLst>
          </p:cNvPr>
          <p:cNvSpPr txBox="1"/>
          <p:nvPr/>
        </p:nvSpPr>
        <p:spPr>
          <a:xfrm>
            <a:off x="7383868" y="1054997"/>
            <a:ext cx="1720373" cy="441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Midland, Odessa, New Braunfels, San Antonio (MONS) Region has the Best Transport System in the US.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GHAE/BHP is within the Texas MONS Transport Corridor. 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14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1C43C3-8586-DD96-818C-D48733F04F3D}"/>
              </a:ext>
            </a:extLst>
          </p:cNvPr>
          <p:cNvSpPr/>
          <p:nvPr/>
        </p:nvSpPr>
        <p:spPr>
          <a:xfrm>
            <a:off x="2308860" y="3802380"/>
            <a:ext cx="1280160" cy="1211580"/>
          </a:xfrm>
          <a:prstGeom prst="ellipse">
            <a:avLst/>
          </a:prstGeom>
          <a:noFill/>
          <a:ln w="25400">
            <a:solidFill>
              <a:srgbClr val="1DC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1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FEB53-792A-E3E3-9DE1-A4EF6007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9E1B-94CF-B1F8-5C8E-BCFE2042D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 Transportation access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7BBE6-4213-49E5-1DBF-441B41B85F74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1F95E-A800-17B5-47A8-4353EA95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56" t="11588" r="10031" b="6193"/>
          <a:stretch/>
        </p:blipFill>
        <p:spPr>
          <a:xfrm>
            <a:off x="674981" y="1085142"/>
            <a:ext cx="7203145" cy="5593684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A0EA8C-87BA-76B3-F42D-C521CE853A91}"/>
              </a:ext>
            </a:extLst>
          </p:cNvPr>
          <p:cNvSpPr txBox="1"/>
          <p:nvPr/>
        </p:nvSpPr>
        <p:spPr>
          <a:xfrm>
            <a:off x="2183336" y="3783093"/>
            <a:ext cx="3986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ym typeface="Webdings" panose="05030102010509060703" pitchFamily="18" charset="2"/>
              </a:rPr>
              <a:t>US I-10 Coast to Coast Highway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E86A1F-A72A-AC4D-4EA2-2034183AD8C6}"/>
              </a:ext>
            </a:extLst>
          </p:cNvPr>
          <p:cNvGrpSpPr/>
          <p:nvPr/>
        </p:nvGrpSpPr>
        <p:grpSpPr>
          <a:xfrm>
            <a:off x="1339850" y="3886200"/>
            <a:ext cx="5662613" cy="847725"/>
            <a:chOff x="1339850" y="3886200"/>
            <a:chExt cx="5662613" cy="8477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D5E860C-309A-DE8F-D3F6-AD62AEB762AD}"/>
                </a:ext>
              </a:extLst>
            </p:cNvPr>
            <p:cNvSpPr/>
            <p:nvPr/>
          </p:nvSpPr>
          <p:spPr>
            <a:xfrm>
              <a:off x="6037263" y="4084638"/>
              <a:ext cx="965200" cy="184150"/>
            </a:xfrm>
            <a:custGeom>
              <a:avLst/>
              <a:gdLst>
                <a:gd name="connsiteX0" fmla="*/ 965200 w 965200"/>
                <a:gd name="connsiteY0" fmla="*/ 28575 h 184150"/>
                <a:gd name="connsiteX1" fmla="*/ 920750 w 965200"/>
                <a:gd name="connsiteY1" fmla="*/ 0 h 184150"/>
                <a:gd name="connsiteX2" fmla="*/ 862012 w 965200"/>
                <a:gd name="connsiteY2" fmla="*/ 33337 h 184150"/>
                <a:gd name="connsiteX3" fmla="*/ 800100 w 965200"/>
                <a:gd name="connsiteY3" fmla="*/ 46037 h 184150"/>
                <a:gd name="connsiteX4" fmla="*/ 758825 w 965200"/>
                <a:gd name="connsiteY4" fmla="*/ 49212 h 184150"/>
                <a:gd name="connsiteX5" fmla="*/ 698500 w 965200"/>
                <a:gd name="connsiteY5" fmla="*/ 60325 h 184150"/>
                <a:gd name="connsiteX6" fmla="*/ 639762 w 965200"/>
                <a:gd name="connsiteY6" fmla="*/ 58737 h 184150"/>
                <a:gd name="connsiteX7" fmla="*/ 552450 w 965200"/>
                <a:gd name="connsiteY7" fmla="*/ 76200 h 184150"/>
                <a:gd name="connsiteX8" fmla="*/ 501650 w 965200"/>
                <a:gd name="connsiteY8" fmla="*/ 85725 h 184150"/>
                <a:gd name="connsiteX9" fmla="*/ 447675 w 965200"/>
                <a:gd name="connsiteY9" fmla="*/ 74612 h 184150"/>
                <a:gd name="connsiteX10" fmla="*/ 411162 w 965200"/>
                <a:gd name="connsiteY10" fmla="*/ 80962 h 184150"/>
                <a:gd name="connsiteX11" fmla="*/ 373062 w 965200"/>
                <a:gd name="connsiteY11" fmla="*/ 66675 h 184150"/>
                <a:gd name="connsiteX12" fmla="*/ 339725 w 965200"/>
                <a:gd name="connsiteY12" fmla="*/ 80962 h 184150"/>
                <a:gd name="connsiteX13" fmla="*/ 290512 w 965200"/>
                <a:gd name="connsiteY13" fmla="*/ 84137 h 184150"/>
                <a:gd name="connsiteX14" fmla="*/ 263525 w 965200"/>
                <a:gd name="connsiteY14" fmla="*/ 111125 h 184150"/>
                <a:gd name="connsiteX15" fmla="*/ 207962 w 965200"/>
                <a:gd name="connsiteY15" fmla="*/ 109537 h 184150"/>
                <a:gd name="connsiteX16" fmla="*/ 127000 w 965200"/>
                <a:gd name="connsiteY16" fmla="*/ 146050 h 184150"/>
                <a:gd name="connsiteX17" fmla="*/ 101600 w 965200"/>
                <a:gd name="connsiteY17" fmla="*/ 176212 h 184150"/>
                <a:gd name="connsiteX18" fmla="*/ 55562 w 965200"/>
                <a:gd name="connsiteY18" fmla="*/ 184150 h 184150"/>
                <a:gd name="connsiteX19" fmla="*/ 0 w 965200"/>
                <a:gd name="connsiteY19" fmla="*/ 17780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5200" h="184150" extrusionOk="0">
                  <a:moveTo>
                    <a:pt x="965200" y="28575"/>
                  </a:moveTo>
                  <a:cubicBezTo>
                    <a:pt x="946075" y="19887"/>
                    <a:pt x="935469" y="7279"/>
                    <a:pt x="920750" y="0"/>
                  </a:cubicBezTo>
                  <a:cubicBezTo>
                    <a:pt x="903344" y="13441"/>
                    <a:pt x="878784" y="21413"/>
                    <a:pt x="862012" y="33337"/>
                  </a:cubicBezTo>
                  <a:cubicBezTo>
                    <a:pt x="834776" y="40940"/>
                    <a:pt x="816393" y="40739"/>
                    <a:pt x="800100" y="46037"/>
                  </a:cubicBezTo>
                  <a:cubicBezTo>
                    <a:pt x="784413" y="51475"/>
                    <a:pt x="772668" y="47788"/>
                    <a:pt x="758825" y="49212"/>
                  </a:cubicBezTo>
                  <a:cubicBezTo>
                    <a:pt x="735410" y="59551"/>
                    <a:pt x="719808" y="55864"/>
                    <a:pt x="698500" y="60325"/>
                  </a:cubicBezTo>
                  <a:cubicBezTo>
                    <a:pt x="674460" y="65627"/>
                    <a:pt x="653058" y="54933"/>
                    <a:pt x="639762" y="58737"/>
                  </a:cubicBezTo>
                  <a:cubicBezTo>
                    <a:pt x="614821" y="74010"/>
                    <a:pt x="584554" y="64608"/>
                    <a:pt x="552450" y="76200"/>
                  </a:cubicBezTo>
                  <a:cubicBezTo>
                    <a:pt x="534893" y="82113"/>
                    <a:pt x="518415" y="81722"/>
                    <a:pt x="501650" y="85725"/>
                  </a:cubicBezTo>
                  <a:cubicBezTo>
                    <a:pt x="487431" y="83023"/>
                    <a:pt x="462635" y="75709"/>
                    <a:pt x="447675" y="74612"/>
                  </a:cubicBezTo>
                  <a:cubicBezTo>
                    <a:pt x="435698" y="77181"/>
                    <a:pt x="418964" y="77879"/>
                    <a:pt x="411162" y="80962"/>
                  </a:cubicBezTo>
                  <a:cubicBezTo>
                    <a:pt x="403122" y="77956"/>
                    <a:pt x="387390" y="67868"/>
                    <a:pt x="373062" y="66675"/>
                  </a:cubicBezTo>
                  <a:cubicBezTo>
                    <a:pt x="366426" y="74085"/>
                    <a:pt x="355444" y="72228"/>
                    <a:pt x="339725" y="80962"/>
                  </a:cubicBezTo>
                  <a:cubicBezTo>
                    <a:pt x="329995" y="87307"/>
                    <a:pt x="305730" y="77597"/>
                    <a:pt x="290512" y="84137"/>
                  </a:cubicBezTo>
                  <a:cubicBezTo>
                    <a:pt x="284437" y="92480"/>
                    <a:pt x="273607" y="95486"/>
                    <a:pt x="263525" y="111125"/>
                  </a:cubicBezTo>
                  <a:cubicBezTo>
                    <a:pt x="240258" y="115250"/>
                    <a:pt x="224931" y="109472"/>
                    <a:pt x="207962" y="109537"/>
                  </a:cubicBezTo>
                  <a:cubicBezTo>
                    <a:pt x="180336" y="122148"/>
                    <a:pt x="161237" y="125161"/>
                    <a:pt x="127000" y="146050"/>
                  </a:cubicBezTo>
                  <a:cubicBezTo>
                    <a:pt x="120776" y="154269"/>
                    <a:pt x="109088" y="162029"/>
                    <a:pt x="101600" y="176212"/>
                  </a:cubicBezTo>
                  <a:cubicBezTo>
                    <a:pt x="89086" y="182751"/>
                    <a:pt x="76120" y="180425"/>
                    <a:pt x="55562" y="184150"/>
                  </a:cubicBezTo>
                  <a:cubicBezTo>
                    <a:pt x="44088" y="185130"/>
                    <a:pt x="22152" y="174780"/>
                    <a:pt x="0" y="177800"/>
                  </a:cubicBezTo>
                </a:path>
              </a:pathLst>
            </a:custGeom>
            <a:noFill/>
            <a:ln w="25400">
              <a:solidFill>
                <a:srgbClr val="FF1111">
                  <a:alpha val="73000"/>
                </a:srgb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965200 w 965200"/>
                        <a:gd name="connsiteY0" fmla="*/ 28575 h 184150"/>
                        <a:gd name="connsiteX1" fmla="*/ 920750 w 965200"/>
                        <a:gd name="connsiteY1" fmla="*/ 0 h 184150"/>
                        <a:gd name="connsiteX2" fmla="*/ 862012 w 965200"/>
                        <a:gd name="connsiteY2" fmla="*/ 33337 h 184150"/>
                        <a:gd name="connsiteX3" fmla="*/ 800100 w 965200"/>
                        <a:gd name="connsiteY3" fmla="*/ 46037 h 184150"/>
                        <a:gd name="connsiteX4" fmla="*/ 758825 w 965200"/>
                        <a:gd name="connsiteY4" fmla="*/ 49212 h 184150"/>
                        <a:gd name="connsiteX5" fmla="*/ 698500 w 965200"/>
                        <a:gd name="connsiteY5" fmla="*/ 60325 h 184150"/>
                        <a:gd name="connsiteX6" fmla="*/ 639762 w 965200"/>
                        <a:gd name="connsiteY6" fmla="*/ 58737 h 184150"/>
                        <a:gd name="connsiteX7" fmla="*/ 552450 w 965200"/>
                        <a:gd name="connsiteY7" fmla="*/ 76200 h 184150"/>
                        <a:gd name="connsiteX8" fmla="*/ 501650 w 965200"/>
                        <a:gd name="connsiteY8" fmla="*/ 85725 h 184150"/>
                        <a:gd name="connsiteX9" fmla="*/ 447675 w 965200"/>
                        <a:gd name="connsiteY9" fmla="*/ 74612 h 184150"/>
                        <a:gd name="connsiteX10" fmla="*/ 411162 w 965200"/>
                        <a:gd name="connsiteY10" fmla="*/ 80962 h 184150"/>
                        <a:gd name="connsiteX11" fmla="*/ 373062 w 965200"/>
                        <a:gd name="connsiteY11" fmla="*/ 66675 h 184150"/>
                        <a:gd name="connsiteX12" fmla="*/ 339725 w 965200"/>
                        <a:gd name="connsiteY12" fmla="*/ 80962 h 184150"/>
                        <a:gd name="connsiteX13" fmla="*/ 290512 w 965200"/>
                        <a:gd name="connsiteY13" fmla="*/ 84137 h 184150"/>
                        <a:gd name="connsiteX14" fmla="*/ 263525 w 965200"/>
                        <a:gd name="connsiteY14" fmla="*/ 111125 h 184150"/>
                        <a:gd name="connsiteX15" fmla="*/ 207962 w 965200"/>
                        <a:gd name="connsiteY15" fmla="*/ 109537 h 184150"/>
                        <a:gd name="connsiteX16" fmla="*/ 127000 w 965200"/>
                        <a:gd name="connsiteY16" fmla="*/ 146050 h 184150"/>
                        <a:gd name="connsiteX17" fmla="*/ 101600 w 965200"/>
                        <a:gd name="connsiteY17" fmla="*/ 176212 h 184150"/>
                        <a:gd name="connsiteX18" fmla="*/ 55562 w 965200"/>
                        <a:gd name="connsiteY18" fmla="*/ 184150 h 184150"/>
                        <a:gd name="connsiteX19" fmla="*/ 0 w 965200"/>
                        <a:gd name="connsiteY19" fmla="*/ 177800 h 184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65200" h="184150">
                          <a:moveTo>
                            <a:pt x="965200" y="28575"/>
                          </a:moveTo>
                          <a:lnTo>
                            <a:pt x="920750" y="0"/>
                          </a:lnTo>
                          <a:lnTo>
                            <a:pt x="862012" y="33337"/>
                          </a:lnTo>
                          <a:lnTo>
                            <a:pt x="800100" y="46037"/>
                          </a:lnTo>
                          <a:lnTo>
                            <a:pt x="758825" y="49212"/>
                          </a:lnTo>
                          <a:lnTo>
                            <a:pt x="698500" y="60325"/>
                          </a:lnTo>
                          <a:lnTo>
                            <a:pt x="639762" y="58737"/>
                          </a:lnTo>
                          <a:lnTo>
                            <a:pt x="552450" y="76200"/>
                          </a:lnTo>
                          <a:lnTo>
                            <a:pt x="501650" y="85725"/>
                          </a:lnTo>
                          <a:lnTo>
                            <a:pt x="447675" y="74612"/>
                          </a:lnTo>
                          <a:lnTo>
                            <a:pt x="411162" y="80962"/>
                          </a:lnTo>
                          <a:lnTo>
                            <a:pt x="373062" y="66675"/>
                          </a:lnTo>
                          <a:lnTo>
                            <a:pt x="339725" y="80962"/>
                          </a:lnTo>
                          <a:lnTo>
                            <a:pt x="290512" y="84137"/>
                          </a:lnTo>
                          <a:lnTo>
                            <a:pt x="263525" y="111125"/>
                          </a:lnTo>
                          <a:lnTo>
                            <a:pt x="207962" y="109537"/>
                          </a:lnTo>
                          <a:lnTo>
                            <a:pt x="127000" y="146050"/>
                          </a:lnTo>
                          <a:lnTo>
                            <a:pt x="101600" y="176212"/>
                          </a:lnTo>
                          <a:lnTo>
                            <a:pt x="55562" y="184150"/>
                          </a:lnTo>
                          <a:lnTo>
                            <a:pt x="0" y="177800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490B8A-5700-AA71-354B-C2BBECFDDF5C}"/>
                </a:ext>
              </a:extLst>
            </p:cNvPr>
            <p:cNvSpPr/>
            <p:nvPr/>
          </p:nvSpPr>
          <p:spPr>
            <a:xfrm>
              <a:off x="3313113" y="4267200"/>
              <a:ext cx="2722562" cy="466725"/>
            </a:xfrm>
            <a:custGeom>
              <a:avLst/>
              <a:gdLst>
                <a:gd name="connsiteX0" fmla="*/ 2722562 w 2722562"/>
                <a:gd name="connsiteY0" fmla="*/ 0 h 466725"/>
                <a:gd name="connsiteX1" fmla="*/ 2657475 w 2722562"/>
                <a:gd name="connsiteY1" fmla="*/ 34925 h 466725"/>
                <a:gd name="connsiteX2" fmla="*/ 2628900 w 2722562"/>
                <a:gd name="connsiteY2" fmla="*/ 50800 h 466725"/>
                <a:gd name="connsiteX3" fmla="*/ 2601912 w 2722562"/>
                <a:gd name="connsiteY3" fmla="*/ 65088 h 466725"/>
                <a:gd name="connsiteX4" fmla="*/ 2538412 w 2722562"/>
                <a:gd name="connsiteY4" fmla="*/ 60325 h 466725"/>
                <a:gd name="connsiteX5" fmla="*/ 2498725 w 2722562"/>
                <a:gd name="connsiteY5" fmla="*/ 88900 h 466725"/>
                <a:gd name="connsiteX6" fmla="*/ 2432050 w 2722562"/>
                <a:gd name="connsiteY6" fmla="*/ 136525 h 466725"/>
                <a:gd name="connsiteX7" fmla="*/ 2365375 w 2722562"/>
                <a:gd name="connsiteY7" fmla="*/ 177800 h 466725"/>
                <a:gd name="connsiteX8" fmla="*/ 2286000 w 2722562"/>
                <a:gd name="connsiteY8" fmla="*/ 176213 h 466725"/>
                <a:gd name="connsiteX9" fmla="*/ 2243137 w 2722562"/>
                <a:gd name="connsiteY9" fmla="*/ 155575 h 466725"/>
                <a:gd name="connsiteX10" fmla="*/ 2211387 w 2722562"/>
                <a:gd name="connsiteY10" fmla="*/ 133350 h 466725"/>
                <a:gd name="connsiteX11" fmla="*/ 2082800 w 2722562"/>
                <a:gd name="connsiteY11" fmla="*/ 177800 h 466725"/>
                <a:gd name="connsiteX12" fmla="*/ 1985962 w 2722562"/>
                <a:gd name="connsiteY12" fmla="*/ 209550 h 466725"/>
                <a:gd name="connsiteX13" fmla="*/ 1890712 w 2722562"/>
                <a:gd name="connsiteY13" fmla="*/ 227013 h 466725"/>
                <a:gd name="connsiteX14" fmla="*/ 1806575 w 2722562"/>
                <a:gd name="connsiteY14" fmla="*/ 261938 h 466725"/>
                <a:gd name="connsiteX15" fmla="*/ 1768475 w 2722562"/>
                <a:gd name="connsiteY15" fmla="*/ 255588 h 466725"/>
                <a:gd name="connsiteX16" fmla="*/ 1736725 w 2722562"/>
                <a:gd name="connsiteY16" fmla="*/ 298450 h 466725"/>
                <a:gd name="connsiteX17" fmla="*/ 1708150 w 2722562"/>
                <a:gd name="connsiteY17" fmla="*/ 312738 h 466725"/>
                <a:gd name="connsiteX18" fmla="*/ 1631950 w 2722562"/>
                <a:gd name="connsiteY18" fmla="*/ 339725 h 466725"/>
                <a:gd name="connsiteX19" fmla="*/ 1563687 w 2722562"/>
                <a:gd name="connsiteY19" fmla="*/ 349250 h 466725"/>
                <a:gd name="connsiteX20" fmla="*/ 1470025 w 2722562"/>
                <a:gd name="connsiteY20" fmla="*/ 355600 h 466725"/>
                <a:gd name="connsiteX21" fmla="*/ 1401762 w 2722562"/>
                <a:gd name="connsiteY21" fmla="*/ 381000 h 466725"/>
                <a:gd name="connsiteX22" fmla="*/ 1311275 w 2722562"/>
                <a:gd name="connsiteY22" fmla="*/ 398463 h 466725"/>
                <a:gd name="connsiteX23" fmla="*/ 1243012 w 2722562"/>
                <a:gd name="connsiteY23" fmla="*/ 401638 h 466725"/>
                <a:gd name="connsiteX24" fmla="*/ 1231900 w 2722562"/>
                <a:gd name="connsiteY24" fmla="*/ 403225 h 466725"/>
                <a:gd name="connsiteX25" fmla="*/ 1154112 w 2722562"/>
                <a:gd name="connsiteY25" fmla="*/ 438150 h 466725"/>
                <a:gd name="connsiteX26" fmla="*/ 1101725 w 2722562"/>
                <a:gd name="connsiteY26" fmla="*/ 466725 h 466725"/>
                <a:gd name="connsiteX27" fmla="*/ 1069975 w 2722562"/>
                <a:gd name="connsiteY27" fmla="*/ 454025 h 466725"/>
                <a:gd name="connsiteX28" fmla="*/ 1041400 w 2722562"/>
                <a:gd name="connsiteY28" fmla="*/ 396875 h 466725"/>
                <a:gd name="connsiteX29" fmla="*/ 996950 w 2722562"/>
                <a:gd name="connsiteY29" fmla="*/ 355600 h 466725"/>
                <a:gd name="connsiteX30" fmla="*/ 922337 w 2722562"/>
                <a:gd name="connsiteY30" fmla="*/ 334963 h 466725"/>
                <a:gd name="connsiteX31" fmla="*/ 879475 w 2722562"/>
                <a:gd name="connsiteY31" fmla="*/ 303213 h 466725"/>
                <a:gd name="connsiteX32" fmla="*/ 857250 w 2722562"/>
                <a:gd name="connsiteY32" fmla="*/ 279400 h 466725"/>
                <a:gd name="connsiteX33" fmla="*/ 808037 w 2722562"/>
                <a:gd name="connsiteY33" fmla="*/ 304800 h 466725"/>
                <a:gd name="connsiteX34" fmla="*/ 744537 w 2722562"/>
                <a:gd name="connsiteY34" fmla="*/ 295275 h 466725"/>
                <a:gd name="connsiteX35" fmla="*/ 660400 w 2722562"/>
                <a:gd name="connsiteY35" fmla="*/ 271463 h 466725"/>
                <a:gd name="connsiteX36" fmla="*/ 590550 w 2722562"/>
                <a:gd name="connsiteY36" fmla="*/ 274638 h 466725"/>
                <a:gd name="connsiteX37" fmla="*/ 490537 w 2722562"/>
                <a:gd name="connsiteY37" fmla="*/ 249238 h 466725"/>
                <a:gd name="connsiteX38" fmla="*/ 446087 w 2722562"/>
                <a:gd name="connsiteY38" fmla="*/ 260350 h 466725"/>
                <a:gd name="connsiteX39" fmla="*/ 350837 w 2722562"/>
                <a:gd name="connsiteY39" fmla="*/ 254000 h 466725"/>
                <a:gd name="connsiteX40" fmla="*/ 239712 w 2722562"/>
                <a:gd name="connsiteY40" fmla="*/ 238125 h 466725"/>
                <a:gd name="connsiteX41" fmla="*/ 195262 w 2722562"/>
                <a:gd name="connsiteY41" fmla="*/ 234950 h 466725"/>
                <a:gd name="connsiteX42" fmla="*/ 120650 w 2722562"/>
                <a:gd name="connsiteY42" fmla="*/ 242888 h 466725"/>
                <a:gd name="connsiteX43" fmla="*/ 76200 w 2722562"/>
                <a:gd name="connsiteY43" fmla="*/ 257175 h 466725"/>
                <a:gd name="connsiteX44" fmla="*/ 0 w 2722562"/>
                <a:gd name="connsiteY44" fmla="*/ 214313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722562" h="466725" extrusionOk="0">
                  <a:moveTo>
                    <a:pt x="2722562" y="0"/>
                  </a:moveTo>
                  <a:cubicBezTo>
                    <a:pt x="2703552" y="16502"/>
                    <a:pt x="2670637" y="20366"/>
                    <a:pt x="2657475" y="34925"/>
                  </a:cubicBezTo>
                  <a:cubicBezTo>
                    <a:pt x="2644336" y="44775"/>
                    <a:pt x="2640282" y="40189"/>
                    <a:pt x="2628900" y="50800"/>
                  </a:cubicBezTo>
                  <a:cubicBezTo>
                    <a:pt x="2620096" y="56725"/>
                    <a:pt x="2612999" y="55369"/>
                    <a:pt x="2601912" y="65088"/>
                  </a:cubicBezTo>
                  <a:cubicBezTo>
                    <a:pt x="2582759" y="65783"/>
                    <a:pt x="2560494" y="55308"/>
                    <a:pt x="2538412" y="60325"/>
                  </a:cubicBezTo>
                  <a:cubicBezTo>
                    <a:pt x="2524004" y="75144"/>
                    <a:pt x="2513521" y="75948"/>
                    <a:pt x="2498725" y="88900"/>
                  </a:cubicBezTo>
                  <a:cubicBezTo>
                    <a:pt x="2476511" y="108119"/>
                    <a:pt x="2461279" y="110949"/>
                    <a:pt x="2432050" y="136525"/>
                  </a:cubicBezTo>
                  <a:cubicBezTo>
                    <a:pt x="2416025" y="151300"/>
                    <a:pt x="2393591" y="156432"/>
                    <a:pt x="2365375" y="177800"/>
                  </a:cubicBezTo>
                  <a:cubicBezTo>
                    <a:pt x="2334626" y="184605"/>
                    <a:pt x="2306792" y="169077"/>
                    <a:pt x="2286000" y="176213"/>
                  </a:cubicBezTo>
                  <a:cubicBezTo>
                    <a:pt x="2273068" y="171397"/>
                    <a:pt x="2255778" y="158612"/>
                    <a:pt x="2243137" y="155575"/>
                  </a:cubicBezTo>
                  <a:cubicBezTo>
                    <a:pt x="2232665" y="150757"/>
                    <a:pt x="2225263" y="140104"/>
                    <a:pt x="2211387" y="133350"/>
                  </a:cubicBezTo>
                  <a:cubicBezTo>
                    <a:pt x="2160533" y="162157"/>
                    <a:pt x="2128091" y="146352"/>
                    <a:pt x="2082800" y="177800"/>
                  </a:cubicBezTo>
                  <a:cubicBezTo>
                    <a:pt x="2040657" y="194388"/>
                    <a:pt x="2008578" y="191740"/>
                    <a:pt x="1985962" y="209550"/>
                  </a:cubicBezTo>
                  <a:cubicBezTo>
                    <a:pt x="1954488" y="219651"/>
                    <a:pt x="1911623" y="222743"/>
                    <a:pt x="1890712" y="227013"/>
                  </a:cubicBezTo>
                  <a:cubicBezTo>
                    <a:pt x="1874222" y="236580"/>
                    <a:pt x="1827842" y="243509"/>
                    <a:pt x="1806575" y="261938"/>
                  </a:cubicBezTo>
                  <a:cubicBezTo>
                    <a:pt x="1792180" y="261644"/>
                    <a:pt x="1781221" y="254788"/>
                    <a:pt x="1768475" y="255588"/>
                  </a:cubicBezTo>
                  <a:cubicBezTo>
                    <a:pt x="1765030" y="269976"/>
                    <a:pt x="1748844" y="280119"/>
                    <a:pt x="1736725" y="298450"/>
                  </a:cubicBezTo>
                  <a:cubicBezTo>
                    <a:pt x="1725199" y="305477"/>
                    <a:pt x="1715323" y="305981"/>
                    <a:pt x="1708150" y="312738"/>
                  </a:cubicBezTo>
                  <a:cubicBezTo>
                    <a:pt x="1685528" y="327384"/>
                    <a:pt x="1648008" y="324505"/>
                    <a:pt x="1631950" y="339725"/>
                  </a:cubicBezTo>
                  <a:cubicBezTo>
                    <a:pt x="1603448" y="345452"/>
                    <a:pt x="1583346" y="342792"/>
                    <a:pt x="1563687" y="349250"/>
                  </a:cubicBezTo>
                  <a:cubicBezTo>
                    <a:pt x="1518887" y="359532"/>
                    <a:pt x="1500303" y="352090"/>
                    <a:pt x="1470025" y="355600"/>
                  </a:cubicBezTo>
                  <a:cubicBezTo>
                    <a:pt x="1439936" y="373373"/>
                    <a:pt x="1420722" y="371961"/>
                    <a:pt x="1401762" y="381000"/>
                  </a:cubicBezTo>
                  <a:cubicBezTo>
                    <a:pt x="1364418" y="397982"/>
                    <a:pt x="1339276" y="385173"/>
                    <a:pt x="1311275" y="398463"/>
                  </a:cubicBezTo>
                  <a:cubicBezTo>
                    <a:pt x="1287607" y="406361"/>
                    <a:pt x="1264625" y="392487"/>
                    <a:pt x="1243012" y="401638"/>
                  </a:cubicBezTo>
                  <a:cubicBezTo>
                    <a:pt x="1239587" y="402494"/>
                    <a:pt x="1236975" y="401667"/>
                    <a:pt x="1231900" y="403225"/>
                  </a:cubicBezTo>
                  <a:cubicBezTo>
                    <a:pt x="1194203" y="422925"/>
                    <a:pt x="1187525" y="418255"/>
                    <a:pt x="1154112" y="438150"/>
                  </a:cubicBezTo>
                  <a:cubicBezTo>
                    <a:pt x="1145870" y="448935"/>
                    <a:pt x="1111773" y="455313"/>
                    <a:pt x="1101725" y="466725"/>
                  </a:cubicBezTo>
                  <a:cubicBezTo>
                    <a:pt x="1087376" y="464233"/>
                    <a:pt x="1081602" y="454855"/>
                    <a:pt x="1069975" y="454025"/>
                  </a:cubicBezTo>
                  <a:cubicBezTo>
                    <a:pt x="1052921" y="434418"/>
                    <a:pt x="1057330" y="420064"/>
                    <a:pt x="1041400" y="396875"/>
                  </a:cubicBezTo>
                  <a:cubicBezTo>
                    <a:pt x="1018344" y="382933"/>
                    <a:pt x="1012436" y="362064"/>
                    <a:pt x="996950" y="355600"/>
                  </a:cubicBezTo>
                  <a:cubicBezTo>
                    <a:pt x="959712" y="348589"/>
                    <a:pt x="939795" y="333061"/>
                    <a:pt x="922337" y="334963"/>
                  </a:cubicBezTo>
                  <a:cubicBezTo>
                    <a:pt x="899948" y="323229"/>
                    <a:pt x="899682" y="318144"/>
                    <a:pt x="879475" y="303213"/>
                  </a:cubicBezTo>
                  <a:cubicBezTo>
                    <a:pt x="868608" y="293252"/>
                    <a:pt x="867103" y="284332"/>
                    <a:pt x="857250" y="279400"/>
                  </a:cubicBezTo>
                  <a:cubicBezTo>
                    <a:pt x="847323" y="287243"/>
                    <a:pt x="819389" y="298138"/>
                    <a:pt x="808037" y="304800"/>
                  </a:cubicBezTo>
                  <a:cubicBezTo>
                    <a:pt x="777198" y="300712"/>
                    <a:pt x="769873" y="291305"/>
                    <a:pt x="744537" y="295275"/>
                  </a:cubicBezTo>
                  <a:cubicBezTo>
                    <a:pt x="714572" y="288323"/>
                    <a:pt x="681347" y="277225"/>
                    <a:pt x="660400" y="271463"/>
                  </a:cubicBezTo>
                  <a:cubicBezTo>
                    <a:pt x="635496" y="274465"/>
                    <a:pt x="617330" y="272183"/>
                    <a:pt x="590550" y="274638"/>
                  </a:cubicBezTo>
                  <a:cubicBezTo>
                    <a:pt x="541682" y="263454"/>
                    <a:pt x="515944" y="248950"/>
                    <a:pt x="490537" y="249238"/>
                  </a:cubicBezTo>
                  <a:cubicBezTo>
                    <a:pt x="478119" y="256044"/>
                    <a:pt x="462630" y="252979"/>
                    <a:pt x="446087" y="260350"/>
                  </a:cubicBezTo>
                  <a:cubicBezTo>
                    <a:pt x="409043" y="258378"/>
                    <a:pt x="377900" y="255487"/>
                    <a:pt x="350837" y="254000"/>
                  </a:cubicBezTo>
                  <a:cubicBezTo>
                    <a:pt x="307540" y="255082"/>
                    <a:pt x="286107" y="234776"/>
                    <a:pt x="239712" y="238125"/>
                  </a:cubicBezTo>
                  <a:cubicBezTo>
                    <a:pt x="223438" y="236980"/>
                    <a:pt x="205282" y="233633"/>
                    <a:pt x="195262" y="234950"/>
                  </a:cubicBezTo>
                  <a:cubicBezTo>
                    <a:pt x="168824" y="238844"/>
                    <a:pt x="151578" y="233640"/>
                    <a:pt x="120650" y="242888"/>
                  </a:cubicBezTo>
                  <a:cubicBezTo>
                    <a:pt x="111301" y="247104"/>
                    <a:pt x="94139" y="249362"/>
                    <a:pt x="76200" y="257175"/>
                  </a:cubicBezTo>
                  <a:cubicBezTo>
                    <a:pt x="53173" y="244924"/>
                    <a:pt x="19595" y="224154"/>
                    <a:pt x="0" y="214313"/>
                  </a:cubicBezTo>
                </a:path>
              </a:pathLst>
            </a:custGeom>
            <a:noFill/>
            <a:ln w="25400">
              <a:solidFill>
                <a:srgbClr val="FF1111">
                  <a:alpha val="73000"/>
                </a:srgbClr>
              </a:solidFill>
              <a:extLst>
                <a:ext uri="{C807C97D-BFC1-408E-A445-0C87EB9F89A2}">
                  <ask:lineSketchStyleProps xmlns:ask="http://schemas.microsoft.com/office/drawing/2018/sketchyshapes" sd="2547781568">
                    <a:custGeom>
                      <a:avLst/>
                      <a:gdLst>
                        <a:gd name="connsiteX0" fmla="*/ 2722562 w 2722562"/>
                        <a:gd name="connsiteY0" fmla="*/ 0 h 466725"/>
                        <a:gd name="connsiteX1" fmla="*/ 2657475 w 2722562"/>
                        <a:gd name="connsiteY1" fmla="*/ 34925 h 466725"/>
                        <a:gd name="connsiteX2" fmla="*/ 2628900 w 2722562"/>
                        <a:gd name="connsiteY2" fmla="*/ 50800 h 466725"/>
                        <a:gd name="connsiteX3" fmla="*/ 2601912 w 2722562"/>
                        <a:gd name="connsiteY3" fmla="*/ 65088 h 466725"/>
                        <a:gd name="connsiteX4" fmla="*/ 2538412 w 2722562"/>
                        <a:gd name="connsiteY4" fmla="*/ 60325 h 466725"/>
                        <a:gd name="connsiteX5" fmla="*/ 2498725 w 2722562"/>
                        <a:gd name="connsiteY5" fmla="*/ 88900 h 466725"/>
                        <a:gd name="connsiteX6" fmla="*/ 2432050 w 2722562"/>
                        <a:gd name="connsiteY6" fmla="*/ 136525 h 466725"/>
                        <a:gd name="connsiteX7" fmla="*/ 2365375 w 2722562"/>
                        <a:gd name="connsiteY7" fmla="*/ 177800 h 466725"/>
                        <a:gd name="connsiteX8" fmla="*/ 2286000 w 2722562"/>
                        <a:gd name="connsiteY8" fmla="*/ 176213 h 466725"/>
                        <a:gd name="connsiteX9" fmla="*/ 2243137 w 2722562"/>
                        <a:gd name="connsiteY9" fmla="*/ 155575 h 466725"/>
                        <a:gd name="connsiteX10" fmla="*/ 2211387 w 2722562"/>
                        <a:gd name="connsiteY10" fmla="*/ 133350 h 466725"/>
                        <a:gd name="connsiteX11" fmla="*/ 2082800 w 2722562"/>
                        <a:gd name="connsiteY11" fmla="*/ 177800 h 466725"/>
                        <a:gd name="connsiteX12" fmla="*/ 1985962 w 2722562"/>
                        <a:gd name="connsiteY12" fmla="*/ 209550 h 466725"/>
                        <a:gd name="connsiteX13" fmla="*/ 1890712 w 2722562"/>
                        <a:gd name="connsiteY13" fmla="*/ 227013 h 466725"/>
                        <a:gd name="connsiteX14" fmla="*/ 1806575 w 2722562"/>
                        <a:gd name="connsiteY14" fmla="*/ 261938 h 466725"/>
                        <a:gd name="connsiteX15" fmla="*/ 1768475 w 2722562"/>
                        <a:gd name="connsiteY15" fmla="*/ 255588 h 466725"/>
                        <a:gd name="connsiteX16" fmla="*/ 1736725 w 2722562"/>
                        <a:gd name="connsiteY16" fmla="*/ 298450 h 466725"/>
                        <a:gd name="connsiteX17" fmla="*/ 1708150 w 2722562"/>
                        <a:gd name="connsiteY17" fmla="*/ 312738 h 466725"/>
                        <a:gd name="connsiteX18" fmla="*/ 1631950 w 2722562"/>
                        <a:gd name="connsiteY18" fmla="*/ 339725 h 466725"/>
                        <a:gd name="connsiteX19" fmla="*/ 1563687 w 2722562"/>
                        <a:gd name="connsiteY19" fmla="*/ 349250 h 466725"/>
                        <a:gd name="connsiteX20" fmla="*/ 1470025 w 2722562"/>
                        <a:gd name="connsiteY20" fmla="*/ 355600 h 466725"/>
                        <a:gd name="connsiteX21" fmla="*/ 1401762 w 2722562"/>
                        <a:gd name="connsiteY21" fmla="*/ 381000 h 466725"/>
                        <a:gd name="connsiteX22" fmla="*/ 1311275 w 2722562"/>
                        <a:gd name="connsiteY22" fmla="*/ 398463 h 466725"/>
                        <a:gd name="connsiteX23" fmla="*/ 1243012 w 2722562"/>
                        <a:gd name="connsiteY23" fmla="*/ 401638 h 466725"/>
                        <a:gd name="connsiteX24" fmla="*/ 1231900 w 2722562"/>
                        <a:gd name="connsiteY24" fmla="*/ 403225 h 466725"/>
                        <a:gd name="connsiteX25" fmla="*/ 1154112 w 2722562"/>
                        <a:gd name="connsiteY25" fmla="*/ 438150 h 466725"/>
                        <a:gd name="connsiteX26" fmla="*/ 1101725 w 2722562"/>
                        <a:gd name="connsiteY26" fmla="*/ 466725 h 466725"/>
                        <a:gd name="connsiteX27" fmla="*/ 1069975 w 2722562"/>
                        <a:gd name="connsiteY27" fmla="*/ 454025 h 466725"/>
                        <a:gd name="connsiteX28" fmla="*/ 1041400 w 2722562"/>
                        <a:gd name="connsiteY28" fmla="*/ 396875 h 466725"/>
                        <a:gd name="connsiteX29" fmla="*/ 996950 w 2722562"/>
                        <a:gd name="connsiteY29" fmla="*/ 355600 h 466725"/>
                        <a:gd name="connsiteX30" fmla="*/ 922337 w 2722562"/>
                        <a:gd name="connsiteY30" fmla="*/ 334963 h 466725"/>
                        <a:gd name="connsiteX31" fmla="*/ 879475 w 2722562"/>
                        <a:gd name="connsiteY31" fmla="*/ 303213 h 466725"/>
                        <a:gd name="connsiteX32" fmla="*/ 857250 w 2722562"/>
                        <a:gd name="connsiteY32" fmla="*/ 279400 h 466725"/>
                        <a:gd name="connsiteX33" fmla="*/ 808037 w 2722562"/>
                        <a:gd name="connsiteY33" fmla="*/ 304800 h 466725"/>
                        <a:gd name="connsiteX34" fmla="*/ 744537 w 2722562"/>
                        <a:gd name="connsiteY34" fmla="*/ 295275 h 466725"/>
                        <a:gd name="connsiteX35" fmla="*/ 660400 w 2722562"/>
                        <a:gd name="connsiteY35" fmla="*/ 271463 h 466725"/>
                        <a:gd name="connsiteX36" fmla="*/ 590550 w 2722562"/>
                        <a:gd name="connsiteY36" fmla="*/ 274638 h 466725"/>
                        <a:gd name="connsiteX37" fmla="*/ 490537 w 2722562"/>
                        <a:gd name="connsiteY37" fmla="*/ 249238 h 466725"/>
                        <a:gd name="connsiteX38" fmla="*/ 446087 w 2722562"/>
                        <a:gd name="connsiteY38" fmla="*/ 260350 h 466725"/>
                        <a:gd name="connsiteX39" fmla="*/ 350837 w 2722562"/>
                        <a:gd name="connsiteY39" fmla="*/ 254000 h 466725"/>
                        <a:gd name="connsiteX40" fmla="*/ 239712 w 2722562"/>
                        <a:gd name="connsiteY40" fmla="*/ 238125 h 466725"/>
                        <a:gd name="connsiteX41" fmla="*/ 195262 w 2722562"/>
                        <a:gd name="connsiteY41" fmla="*/ 234950 h 466725"/>
                        <a:gd name="connsiteX42" fmla="*/ 120650 w 2722562"/>
                        <a:gd name="connsiteY42" fmla="*/ 242888 h 466725"/>
                        <a:gd name="connsiteX43" fmla="*/ 76200 w 2722562"/>
                        <a:gd name="connsiteY43" fmla="*/ 257175 h 466725"/>
                        <a:gd name="connsiteX44" fmla="*/ 0 w 2722562"/>
                        <a:gd name="connsiteY44" fmla="*/ 214313 h 466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2722562" h="466725">
                          <a:moveTo>
                            <a:pt x="2722562" y="0"/>
                          </a:moveTo>
                          <a:lnTo>
                            <a:pt x="2657475" y="34925"/>
                          </a:lnTo>
                          <a:lnTo>
                            <a:pt x="2628900" y="50800"/>
                          </a:lnTo>
                          <a:lnTo>
                            <a:pt x="2601912" y="65088"/>
                          </a:lnTo>
                          <a:lnTo>
                            <a:pt x="2538412" y="60325"/>
                          </a:lnTo>
                          <a:lnTo>
                            <a:pt x="2498725" y="88900"/>
                          </a:lnTo>
                          <a:lnTo>
                            <a:pt x="2432050" y="136525"/>
                          </a:lnTo>
                          <a:lnTo>
                            <a:pt x="2365375" y="177800"/>
                          </a:lnTo>
                          <a:lnTo>
                            <a:pt x="2286000" y="176213"/>
                          </a:lnTo>
                          <a:lnTo>
                            <a:pt x="2243137" y="155575"/>
                          </a:lnTo>
                          <a:lnTo>
                            <a:pt x="2211387" y="133350"/>
                          </a:lnTo>
                          <a:lnTo>
                            <a:pt x="2082800" y="177800"/>
                          </a:lnTo>
                          <a:lnTo>
                            <a:pt x="1985962" y="209550"/>
                          </a:lnTo>
                          <a:lnTo>
                            <a:pt x="1890712" y="227013"/>
                          </a:lnTo>
                          <a:lnTo>
                            <a:pt x="1806575" y="261938"/>
                          </a:lnTo>
                          <a:lnTo>
                            <a:pt x="1768475" y="255588"/>
                          </a:lnTo>
                          <a:lnTo>
                            <a:pt x="1736725" y="298450"/>
                          </a:lnTo>
                          <a:lnTo>
                            <a:pt x="1708150" y="312738"/>
                          </a:lnTo>
                          <a:lnTo>
                            <a:pt x="1631950" y="339725"/>
                          </a:lnTo>
                          <a:lnTo>
                            <a:pt x="1563687" y="349250"/>
                          </a:lnTo>
                          <a:lnTo>
                            <a:pt x="1470025" y="355600"/>
                          </a:lnTo>
                          <a:lnTo>
                            <a:pt x="1401762" y="381000"/>
                          </a:lnTo>
                          <a:lnTo>
                            <a:pt x="1311275" y="398463"/>
                          </a:lnTo>
                          <a:lnTo>
                            <a:pt x="1243012" y="401638"/>
                          </a:lnTo>
                          <a:lnTo>
                            <a:pt x="1231900" y="403225"/>
                          </a:lnTo>
                          <a:lnTo>
                            <a:pt x="1154112" y="438150"/>
                          </a:lnTo>
                          <a:lnTo>
                            <a:pt x="1101725" y="466725"/>
                          </a:lnTo>
                          <a:lnTo>
                            <a:pt x="1069975" y="454025"/>
                          </a:lnTo>
                          <a:lnTo>
                            <a:pt x="1041400" y="396875"/>
                          </a:lnTo>
                          <a:lnTo>
                            <a:pt x="996950" y="355600"/>
                          </a:lnTo>
                          <a:lnTo>
                            <a:pt x="922337" y="334963"/>
                          </a:lnTo>
                          <a:lnTo>
                            <a:pt x="879475" y="303213"/>
                          </a:lnTo>
                          <a:lnTo>
                            <a:pt x="857250" y="279400"/>
                          </a:lnTo>
                          <a:lnTo>
                            <a:pt x="808037" y="304800"/>
                          </a:lnTo>
                          <a:lnTo>
                            <a:pt x="744537" y="295275"/>
                          </a:lnTo>
                          <a:lnTo>
                            <a:pt x="660400" y="271463"/>
                          </a:lnTo>
                          <a:lnTo>
                            <a:pt x="590550" y="274638"/>
                          </a:lnTo>
                          <a:lnTo>
                            <a:pt x="490537" y="249238"/>
                          </a:lnTo>
                          <a:lnTo>
                            <a:pt x="446087" y="260350"/>
                          </a:lnTo>
                          <a:lnTo>
                            <a:pt x="350837" y="254000"/>
                          </a:lnTo>
                          <a:lnTo>
                            <a:pt x="239712" y="238125"/>
                          </a:lnTo>
                          <a:lnTo>
                            <a:pt x="195262" y="234950"/>
                          </a:lnTo>
                          <a:lnTo>
                            <a:pt x="120650" y="242888"/>
                          </a:lnTo>
                          <a:lnTo>
                            <a:pt x="76200" y="257175"/>
                          </a:lnTo>
                          <a:lnTo>
                            <a:pt x="0" y="214313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7F6373C-4B20-D493-E9F1-512B6E7072BE}"/>
                </a:ext>
              </a:extLst>
            </p:cNvPr>
            <p:cNvSpPr/>
            <p:nvPr/>
          </p:nvSpPr>
          <p:spPr>
            <a:xfrm>
              <a:off x="1339850" y="3886200"/>
              <a:ext cx="1973263" cy="608013"/>
            </a:xfrm>
            <a:custGeom>
              <a:avLst/>
              <a:gdLst>
                <a:gd name="connsiteX0" fmla="*/ 1973263 w 1973263"/>
                <a:gd name="connsiteY0" fmla="*/ 596900 h 608013"/>
                <a:gd name="connsiteX1" fmla="*/ 1922463 w 1973263"/>
                <a:gd name="connsiteY1" fmla="*/ 608013 h 608013"/>
                <a:gd name="connsiteX2" fmla="*/ 1884363 w 1973263"/>
                <a:gd name="connsiteY2" fmla="*/ 568325 h 608013"/>
                <a:gd name="connsiteX3" fmla="*/ 1809750 w 1973263"/>
                <a:gd name="connsiteY3" fmla="*/ 514350 h 608013"/>
                <a:gd name="connsiteX4" fmla="*/ 1773238 w 1973263"/>
                <a:gd name="connsiteY4" fmla="*/ 487363 h 608013"/>
                <a:gd name="connsiteX5" fmla="*/ 1757363 w 1973263"/>
                <a:gd name="connsiteY5" fmla="*/ 395288 h 608013"/>
                <a:gd name="connsiteX6" fmla="*/ 1735138 w 1973263"/>
                <a:gd name="connsiteY6" fmla="*/ 411163 h 608013"/>
                <a:gd name="connsiteX7" fmla="*/ 1647825 w 1973263"/>
                <a:gd name="connsiteY7" fmla="*/ 422275 h 608013"/>
                <a:gd name="connsiteX8" fmla="*/ 1612900 w 1973263"/>
                <a:gd name="connsiteY8" fmla="*/ 412750 h 608013"/>
                <a:gd name="connsiteX9" fmla="*/ 1530350 w 1973263"/>
                <a:gd name="connsiteY9" fmla="*/ 434975 h 608013"/>
                <a:gd name="connsiteX10" fmla="*/ 1476375 w 1973263"/>
                <a:gd name="connsiteY10" fmla="*/ 420688 h 608013"/>
                <a:gd name="connsiteX11" fmla="*/ 1443038 w 1973263"/>
                <a:gd name="connsiteY11" fmla="*/ 406400 h 608013"/>
                <a:gd name="connsiteX12" fmla="*/ 1392238 w 1973263"/>
                <a:gd name="connsiteY12" fmla="*/ 427038 h 608013"/>
                <a:gd name="connsiteX13" fmla="*/ 1309688 w 1973263"/>
                <a:gd name="connsiteY13" fmla="*/ 400050 h 608013"/>
                <a:gd name="connsiteX14" fmla="*/ 1250950 w 1973263"/>
                <a:gd name="connsiteY14" fmla="*/ 450850 h 608013"/>
                <a:gd name="connsiteX15" fmla="*/ 1182688 w 1973263"/>
                <a:gd name="connsiteY15" fmla="*/ 455613 h 608013"/>
                <a:gd name="connsiteX16" fmla="*/ 1131888 w 1973263"/>
                <a:gd name="connsiteY16" fmla="*/ 430213 h 608013"/>
                <a:gd name="connsiteX17" fmla="*/ 1054100 w 1973263"/>
                <a:gd name="connsiteY17" fmla="*/ 350838 h 608013"/>
                <a:gd name="connsiteX18" fmla="*/ 996950 w 1973263"/>
                <a:gd name="connsiteY18" fmla="*/ 287338 h 608013"/>
                <a:gd name="connsiteX19" fmla="*/ 955675 w 1973263"/>
                <a:gd name="connsiteY19" fmla="*/ 184150 h 608013"/>
                <a:gd name="connsiteX20" fmla="*/ 871538 w 1973263"/>
                <a:gd name="connsiteY20" fmla="*/ 184150 h 608013"/>
                <a:gd name="connsiteX21" fmla="*/ 719138 w 1973263"/>
                <a:gd name="connsiteY21" fmla="*/ 146050 h 608013"/>
                <a:gd name="connsiteX22" fmla="*/ 654050 w 1973263"/>
                <a:gd name="connsiteY22" fmla="*/ 127000 h 608013"/>
                <a:gd name="connsiteX23" fmla="*/ 550863 w 1973263"/>
                <a:gd name="connsiteY23" fmla="*/ 136525 h 608013"/>
                <a:gd name="connsiteX24" fmla="*/ 469900 w 1973263"/>
                <a:gd name="connsiteY24" fmla="*/ 112713 h 608013"/>
                <a:gd name="connsiteX25" fmla="*/ 385763 w 1973263"/>
                <a:gd name="connsiteY25" fmla="*/ 112713 h 608013"/>
                <a:gd name="connsiteX26" fmla="*/ 300038 w 1973263"/>
                <a:gd name="connsiteY26" fmla="*/ 61913 h 608013"/>
                <a:gd name="connsiteX27" fmla="*/ 252413 w 1973263"/>
                <a:gd name="connsiteY27" fmla="*/ 42863 h 608013"/>
                <a:gd name="connsiteX28" fmla="*/ 196850 w 1973263"/>
                <a:gd name="connsiteY28" fmla="*/ 20638 h 608013"/>
                <a:gd name="connsiteX29" fmla="*/ 115888 w 1973263"/>
                <a:gd name="connsiteY29" fmla="*/ 4763 h 608013"/>
                <a:gd name="connsiteX30" fmla="*/ 77788 w 1973263"/>
                <a:gd name="connsiteY30" fmla="*/ 0 h 608013"/>
                <a:gd name="connsiteX31" fmla="*/ 0 w 1973263"/>
                <a:gd name="connsiteY31" fmla="*/ 20638 h 60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73263" h="608013" extrusionOk="0">
                  <a:moveTo>
                    <a:pt x="1973263" y="596900"/>
                  </a:moveTo>
                  <a:cubicBezTo>
                    <a:pt x="1951068" y="603262"/>
                    <a:pt x="1936760" y="604028"/>
                    <a:pt x="1922463" y="608013"/>
                  </a:cubicBezTo>
                  <a:cubicBezTo>
                    <a:pt x="1901605" y="590497"/>
                    <a:pt x="1900478" y="580752"/>
                    <a:pt x="1884363" y="568325"/>
                  </a:cubicBezTo>
                  <a:cubicBezTo>
                    <a:pt x="1855039" y="553363"/>
                    <a:pt x="1842725" y="526075"/>
                    <a:pt x="1809750" y="514350"/>
                  </a:cubicBezTo>
                  <a:cubicBezTo>
                    <a:pt x="1792227" y="502281"/>
                    <a:pt x="1784121" y="495254"/>
                    <a:pt x="1773238" y="487363"/>
                  </a:cubicBezTo>
                  <a:cubicBezTo>
                    <a:pt x="1764418" y="449336"/>
                    <a:pt x="1766953" y="418125"/>
                    <a:pt x="1757363" y="395288"/>
                  </a:cubicBezTo>
                  <a:cubicBezTo>
                    <a:pt x="1752139" y="399273"/>
                    <a:pt x="1741105" y="404611"/>
                    <a:pt x="1735138" y="411163"/>
                  </a:cubicBezTo>
                  <a:cubicBezTo>
                    <a:pt x="1712926" y="418883"/>
                    <a:pt x="1666147" y="419779"/>
                    <a:pt x="1647825" y="422275"/>
                  </a:cubicBezTo>
                  <a:cubicBezTo>
                    <a:pt x="1629966" y="420021"/>
                    <a:pt x="1621650" y="412211"/>
                    <a:pt x="1612900" y="412750"/>
                  </a:cubicBezTo>
                  <a:cubicBezTo>
                    <a:pt x="1577595" y="427050"/>
                    <a:pt x="1568707" y="423478"/>
                    <a:pt x="1530350" y="434975"/>
                  </a:cubicBezTo>
                  <a:cubicBezTo>
                    <a:pt x="1506891" y="430194"/>
                    <a:pt x="1499542" y="421748"/>
                    <a:pt x="1476375" y="420688"/>
                  </a:cubicBezTo>
                  <a:cubicBezTo>
                    <a:pt x="1462041" y="417625"/>
                    <a:pt x="1454535" y="408746"/>
                    <a:pt x="1443038" y="406400"/>
                  </a:cubicBezTo>
                  <a:cubicBezTo>
                    <a:pt x="1430094" y="418172"/>
                    <a:pt x="1408976" y="414548"/>
                    <a:pt x="1392238" y="427038"/>
                  </a:cubicBezTo>
                  <a:cubicBezTo>
                    <a:pt x="1360172" y="427240"/>
                    <a:pt x="1349907" y="412475"/>
                    <a:pt x="1309688" y="400050"/>
                  </a:cubicBezTo>
                  <a:cubicBezTo>
                    <a:pt x="1285440" y="426629"/>
                    <a:pt x="1264739" y="428472"/>
                    <a:pt x="1250950" y="450850"/>
                  </a:cubicBezTo>
                  <a:cubicBezTo>
                    <a:pt x="1233837" y="457992"/>
                    <a:pt x="1209834" y="453147"/>
                    <a:pt x="1182688" y="455613"/>
                  </a:cubicBezTo>
                  <a:cubicBezTo>
                    <a:pt x="1172074" y="450574"/>
                    <a:pt x="1146430" y="432400"/>
                    <a:pt x="1131888" y="430213"/>
                  </a:cubicBezTo>
                  <a:cubicBezTo>
                    <a:pt x="1105268" y="411226"/>
                    <a:pt x="1083053" y="374609"/>
                    <a:pt x="1054100" y="350838"/>
                  </a:cubicBezTo>
                  <a:cubicBezTo>
                    <a:pt x="1034935" y="341979"/>
                    <a:pt x="1017276" y="300099"/>
                    <a:pt x="996950" y="287338"/>
                  </a:cubicBezTo>
                  <a:cubicBezTo>
                    <a:pt x="976206" y="250501"/>
                    <a:pt x="976298" y="229486"/>
                    <a:pt x="955675" y="184150"/>
                  </a:cubicBezTo>
                  <a:cubicBezTo>
                    <a:pt x="932973" y="188458"/>
                    <a:pt x="890926" y="174154"/>
                    <a:pt x="871538" y="184150"/>
                  </a:cubicBezTo>
                  <a:cubicBezTo>
                    <a:pt x="801057" y="169764"/>
                    <a:pt x="756891" y="155421"/>
                    <a:pt x="719138" y="146050"/>
                  </a:cubicBezTo>
                  <a:cubicBezTo>
                    <a:pt x="689592" y="139606"/>
                    <a:pt x="682555" y="131944"/>
                    <a:pt x="654050" y="127000"/>
                  </a:cubicBezTo>
                  <a:cubicBezTo>
                    <a:pt x="606899" y="138418"/>
                    <a:pt x="591204" y="123553"/>
                    <a:pt x="550863" y="136525"/>
                  </a:cubicBezTo>
                  <a:cubicBezTo>
                    <a:pt x="509870" y="131133"/>
                    <a:pt x="506308" y="123232"/>
                    <a:pt x="469900" y="112713"/>
                  </a:cubicBezTo>
                  <a:cubicBezTo>
                    <a:pt x="435187" y="115458"/>
                    <a:pt x="426894" y="109933"/>
                    <a:pt x="385763" y="112713"/>
                  </a:cubicBezTo>
                  <a:cubicBezTo>
                    <a:pt x="346837" y="98855"/>
                    <a:pt x="332671" y="69984"/>
                    <a:pt x="300038" y="61913"/>
                  </a:cubicBezTo>
                  <a:cubicBezTo>
                    <a:pt x="287585" y="61684"/>
                    <a:pt x="273809" y="45439"/>
                    <a:pt x="252413" y="42863"/>
                  </a:cubicBezTo>
                  <a:cubicBezTo>
                    <a:pt x="239476" y="40195"/>
                    <a:pt x="208986" y="24889"/>
                    <a:pt x="196850" y="20638"/>
                  </a:cubicBezTo>
                  <a:cubicBezTo>
                    <a:pt x="157694" y="20412"/>
                    <a:pt x="154050" y="8962"/>
                    <a:pt x="115888" y="4763"/>
                  </a:cubicBezTo>
                  <a:cubicBezTo>
                    <a:pt x="96780" y="4184"/>
                    <a:pt x="91183" y="-2573"/>
                    <a:pt x="77788" y="0"/>
                  </a:cubicBezTo>
                  <a:cubicBezTo>
                    <a:pt x="57204" y="8161"/>
                    <a:pt x="15821" y="16041"/>
                    <a:pt x="0" y="20638"/>
                  </a:cubicBezTo>
                </a:path>
              </a:pathLst>
            </a:custGeom>
            <a:noFill/>
            <a:ln w="25400">
              <a:solidFill>
                <a:srgbClr val="FF1111">
                  <a:alpha val="73000"/>
                </a:srgbClr>
              </a:solidFill>
              <a:extLst>
                <a:ext uri="{C807C97D-BFC1-408E-A445-0C87EB9F89A2}">
                  <ask:lineSketchStyleProps xmlns:ask="http://schemas.microsoft.com/office/drawing/2018/sketchyshapes" sd="469552879">
                    <a:custGeom>
                      <a:avLst/>
                      <a:gdLst>
                        <a:gd name="connsiteX0" fmla="*/ 1973263 w 1973263"/>
                        <a:gd name="connsiteY0" fmla="*/ 596900 h 608013"/>
                        <a:gd name="connsiteX1" fmla="*/ 1922463 w 1973263"/>
                        <a:gd name="connsiteY1" fmla="*/ 608013 h 608013"/>
                        <a:gd name="connsiteX2" fmla="*/ 1884363 w 1973263"/>
                        <a:gd name="connsiteY2" fmla="*/ 568325 h 608013"/>
                        <a:gd name="connsiteX3" fmla="*/ 1809750 w 1973263"/>
                        <a:gd name="connsiteY3" fmla="*/ 514350 h 608013"/>
                        <a:gd name="connsiteX4" fmla="*/ 1773238 w 1973263"/>
                        <a:gd name="connsiteY4" fmla="*/ 487363 h 608013"/>
                        <a:gd name="connsiteX5" fmla="*/ 1757363 w 1973263"/>
                        <a:gd name="connsiteY5" fmla="*/ 395288 h 608013"/>
                        <a:gd name="connsiteX6" fmla="*/ 1735138 w 1973263"/>
                        <a:gd name="connsiteY6" fmla="*/ 411163 h 608013"/>
                        <a:gd name="connsiteX7" fmla="*/ 1647825 w 1973263"/>
                        <a:gd name="connsiteY7" fmla="*/ 422275 h 608013"/>
                        <a:gd name="connsiteX8" fmla="*/ 1612900 w 1973263"/>
                        <a:gd name="connsiteY8" fmla="*/ 412750 h 608013"/>
                        <a:gd name="connsiteX9" fmla="*/ 1530350 w 1973263"/>
                        <a:gd name="connsiteY9" fmla="*/ 434975 h 608013"/>
                        <a:gd name="connsiteX10" fmla="*/ 1476375 w 1973263"/>
                        <a:gd name="connsiteY10" fmla="*/ 420688 h 608013"/>
                        <a:gd name="connsiteX11" fmla="*/ 1443038 w 1973263"/>
                        <a:gd name="connsiteY11" fmla="*/ 406400 h 608013"/>
                        <a:gd name="connsiteX12" fmla="*/ 1392238 w 1973263"/>
                        <a:gd name="connsiteY12" fmla="*/ 427038 h 608013"/>
                        <a:gd name="connsiteX13" fmla="*/ 1309688 w 1973263"/>
                        <a:gd name="connsiteY13" fmla="*/ 400050 h 608013"/>
                        <a:gd name="connsiteX14" fmla="*/ 1250950 w 1973263"/>
                        <a:gd name="connsiteY14" fmla="*/ 450850 h 608013"/>
                        <a:gd name="connsiteX15" fmla="*/ 1182688 w 1973263"/>
                        <a:gd name="connsiteY15" fmla="*/ 455613 h 608013"/>
                        <a:gd name="connsiteX16" fmla="*/ 1131888 w 1973263"/>
                        <a:gd name="connsiteY16" fmla="*/ 430213 h 608013"/>
                        <a:gd name="connsiteX17" fmla="*/ 1054100 w 1973263"/>
                        <a:gd name="connsiteY17" fmla="*/ 350838 h 608013"/>
                        <a:gd name="connsiteX18" fmla="*/ 996950 w 1973263"/>
                        <a:gd name="connsiteY18" fmla="*/ 287338 h 608013"/>
                        <a:gd name="connsiteX19" fmla="*/ 955675 w 1973263"/>
                        <a:gd name="connsiteY19" fmla="*/ 184150 h 608013"/>
                        <a:gd name="connsiteX20" fmla="*/ 871538 w 1973263"/>
                        <a:gd name="connsiteY20" fmla="*/ 184150 h 608013"/>
                        <a:gd name="connsiteX21" fmla="*/ 719138 w 1973263"/>
                        <a:gd name="connsiteY21" fmla="*/ 146050 h 608013"/>
                        <a:gd name="connsiteX22" fmla="*/ 654050 w 1973263"/>
                        <a:gd name="connsiteY22" fmla="*/ 127000 h 608013"/>
                        <a:gd name="connsiteX23" fmla="*/ 550863 w 1973263"/>
                        <a:gd name="connsiteY23" fmla="*/ 136525 h 608013"/>
                        <a:gd name="connsiteX24" fmla="*/ 469900 w 1973263"/>
                        <a:gd name="connsiteY24" fmla="*/ 112713 h 608013"/>
                        <a:gd name="connsiteX25" fmla="*/ 385763 w 1973263"/>
                        <a:gd name="connsiteY25" fmla="*/ 112713 h 608013"/>
                        <a:gd name="connsiteX26" fmla="*/ 300038 w 1973263"/>
                        <a:gd name="connsiteY26" fmla="*/ 61913 h 608013"/>
                        <a:gd name="connsiteX27" fmla="*/ 252413 w 1973263"/>
                        <a:gd name="connsiteY27" fmla="*/ 42863 h 608013"/>
                        <a:gd name="connsiteX28" fmla="*/ 196850 w 1973263"/>
                        <a:gd name="connsiteY28" fmla="*/ 20638 h 608013"/>
                        <a:gd name="connsiteX29" fmla="*/ 115888 w 1973263"/>
                        <a:gd name="connsiteY29" fmla="*/ 4763 h 608013"/>
                        <a:gd name="connsiteX30" fmla="*/ 77788 w 1973263"/>
                        <a:gd name="connsiteY30" fmla="*/ 0 h 608013"/>
                        <a:gd name="connsiteX31" fmla="*/ 0 w 1973263"/>
                        <a:gd name="connsiteY31" fmla="*/ 20638 h 608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973263" h="608013">
                          <a:moveTo>
                            <a:pt x="1973263" y="596900"/>
                          </a:moveTo>
                          <a:lnTo>
                            <a:pt x="1922463" y="608013"/>
                          </a:lnTo>
                          <a:lnTo>
                            <a:pt x="1884363" y="568325"/>
                          </a:lnTo>
                          <a:lnTo>
                            <a:pt x="1809750" y="514350"/>
                          </a:lnTo>
                          <a:lnTo>
                            <a:pt x="1773238" y="487363"/>
                          </a:lnTo>
                          <a:lnTo>
                            <a:pt x="1757363" y="395288"/>
                          </a:lnTo>
                          <a:lnTo>
                            <a:pt x="1735138" y="411163"/>
                          </a:lnTo>
                          <a:lnTo>
                            <a:pt x="1647825" y="422275"/>
                          </a:lnTo>
                          <a:lnTo>
                            <a:pt x="1612900" y="412750"/>
                          </a:lnTo>
                          <a:lnTo>
                            <a:pt x="1530350" y="434975"/>
                          </a:lnTo>
                          <a:lnTo>
                            <a:pt x="1476375" y="420688"/>
                          </a:lnTo>
                          <a:lnTo>
                            <a:pt x="1443038" y="406400"/>
                          </a:lnTo>
                          <a:lnTo>
                            <a:pt x="1392238" y="427038"/>
                          </a:lnTo>
                          <a:lnTo>
                            <a:pt x="1309688" y="400050"/>
                          </a:lnTo>
                          <a:lnTo>
                            <a:pt x="1250950" y="450850"/>
                          </a:lnTo>
                          <a:lnTo>
                            <a:pt x="1182688" y="455613"/>
                          </a:lnTo>
                          <a:lnTo>
                            <a:pt x="1131888" y="430213"/>
                          </a:lnTo>
                          <a:lnTo>
                            <a:pt x="1054100" y="350838"/>
                          </a:lnTo>
                          <a:lnTo>
                            <a:pt x="996950" y="287338"/>
                          </a:lnTo>
                          <a:lnTo>
                            <a:pt x="955675" y="184150"/>
                          </a:lnTo>
                          <a:lnTo>
                            <a:pt x="871538" y="184150"/>
                          </a:lnTo>
                          <a:lnTo>
                            <a:pt x="719138" y="146050"/>
                          </a:lnTo>
                          <a:lnTo>
                            <a:pt x="654050" y="127000"/>
                          </a:lnTo>
                          <a:lnTo>
                            <a:pt x="550863" y="136525"/>
                          </a:lnTo>
                          <a:lnTo>
                            <a:pt x="469900" y="112713"/>
                          </a:lnTo>
                          <a:lnTo>
                            <a:pt x="385763" y="112713"/>
                          </a:lnTo>
                          <a:lnTo>
                            <a:pt x="300038" y="61913"/>
                          </a:lnTo>
                          <a:lnTo>
                            <a:pt x="252413" y="42863"/>
                          </a:lnTo>
                          <a:lnTo>
                            <a:pt x="196850" y="20638"/>
                          </a:lnTo>
                          <a:lnTo>
                            <a:pt x="115888" y="4763"/>
                          </a:lnTo>
                          <a:lnTo>
                            <a:pt x="77788" y="0"/>
                          </a:lnTo>
                          <a:lnTo>
                            <a:pt x="0" y="20638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17F8943-FC19-A694-6BBE-6C18FC7D23F1}"/>
              </a:ext>
            </a:extLst>
          </p:cNvPr>
          <p:cNvSpPr/>
          <p:nvPr/>
        </p:nvSpPr>
        <p:spPr>
          <a:xfrm>
            <a:off x="3438525" y="5051425"/>
            <a:ext cx="825500" cy="1457325"/>
          </a:xfrm>
          <a:custGeom>
            <a:avLst/>
            <a:gdLst>
              <a:gd name="connsiteX0" fmla="*/ 803275 w 803275"/>
              <a:gd name="connsiteY0" fmla="*/ 0 h 1431925"/>
              <a:gd name="connsiteX1" fmla="*/ 768350 w 803275"/>
              <a:gd name="connsiteY1" fmla="*/ 92075 h 1431925"/>
              <a:gd name="connsiteX2" fmla="*/ 736600 w 803275"/>
              <a:gd name="connsiteY2" fmla="*/ 149225 h 1431925"/>
              <a:gd name="connsiteX3" fmla="*/ 733425 w 803275"/>
              <a:gd name="connsiteY3" fmla="*/ 247650 h 1431925"/>
              <a:gd name="connsiteX4" fmla="*/ 695325 w 803275"/>
              <a:gd name="connsiteY4" fmla="*/ 298450 h 1431925"/>
              <a:gd name="connsiteX5" fmla="*/ 600075 w 803275"/>
              <a:gd name="connsiteY5" fmla="*/ 317500 h 1431925"/>
              <a:gd name="connsiteX6" fmla="*/ 587375 w 803275"/>
              <a:gd name="connsiteY6" fmla="*/ 381000 h 1431925"/>
              <a:gd name="connsiteX7" fmla="*/ 581025 w 803275"/>
              <a:gd name="connsiteY7" fmla="*/ 460375 h 1431925"/>
              <a:gd name="connsiteX8" fmla="*/ 536575 w 803275"/>
              <a:gd name="connsiteY8" fmla="*/ 577850 h 1431925"/>
              <a:gd name="connsiteX9" fmla="*/ 447675 w 803275"/>
              <a:gd name="connsiteY9" fmla="*/ 701675 h 1431925"/>
              <a:gd name="connsiteX10" fmla="*/ 368300 w 803275"/>
              <a:gd name="connsiteY10" fmla="*/ 781050 h 1431925"/>
              <a:gd name="connsiteX11" fmla="*/ 323850 w 803275"/>
              <a:gd name="connsiteY11" fmla="*/ 850900 h 1431925"/>
              <a:gd name="connsiteX12" fmla="*/ 292100 w 803275"/>
              <a:gd name="connsiteY12" fmla="*/ 977900 h 1431925"/>
              <a:gd name="connsiteX13" fmla="*/ 254000 w 803275"/>
              <a:gd name="connsiteY13" fmla="*/ 1123950 h 1431925"/>
              <a:gd name="connsiteX14" fmla="*/ 234950 w 803275"/>
              <a:gd name="connsiteY14" fmla="*/ 1181100 h 1431925"/>
              <a:gd name="connsiteX15" fmla="*/ 193675 w 803275"/>
              <a:gd name="connsiteY15" fmla="*/ 1238250 h 1431925"/>
              <a:gd name="connsiteX16" fmla="*/ 120650 w 803275"/>
              <a:gd name="connsiteY16" fmla="*/ 1257300 h 1431925"/>
              <a:gd name="connsiteX17" fmla="*/ 0 w 803275"/>
              <a:gd name="connsiteY17" fmla="*/ 1431925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3275" h="1431925">
                <a:moveTo>
                  <a:pt x="803275" y="0"/>
                </a:moveTo>
                <a:lnTo>
                  <a:pt x="768350" y="92075"/>
                </a:lnTo>
                <a:lnTo>
                  <a:pt x="736600" y="149225"/>
                </a:lnTo>
                <a:lnTo>
                  <a:pt x="733425" y="247650"/>
                </a:lnTo>
                <a:lnTo>
                  <a:pt x="695325" y="298450"/>
                </a:lnTo>
                <a:lnTo>
                  <a:pt x="600075" y="317500"/>
                </a:lnTo>
                <a:lnTo>
                  <a:pt x="587375" y="381000"/>
                </a:lnTo>
                <a:lnTo>
                  <a:pt x="581025" y="460375"/>
                </a:lnTo>
                <a:lnTo>
                  <a:pt x="536575" y="577850"/>
                </a:lnTo>
                <a:lnTo>
                  <a:pt x="447675" y="701675"/>
                </a:lnTo>
                <a:lnTo>
                  <a:pt x="368300" y="781050"/>
                </a:lnTo>
                <a:lnTo>
                  <a:pt x="323850" y="850900"/>
                </a:lnTo>
                <a:lnTo>
                  <a:pt x="292100" y="977900"/>
                </a:lnTo>
                <a:lnTo>
                  <a:pt x="254000" y="1123950"/>
                </a:lnTo>
                <a:lnTo>
                  <a:pt x="234950" y="1181100"/>
                </a:lnTo>
                <a:lnTo>
                  <a:pt x="193675" y="1238250"/>
                </a:lnTo>
                <a:lnTo>
                  <a:pt x="120650" y="1257300"/>
                </a:lnTo>
                <a:lnTo>
                  <a:pt x="0" y="1431925"/>
                </a:lnTo>
              </a:path>
            </a:pathLst>
          </a:custGeom>
          <a:noFill/>
          <a:ln w="25400">
            <a:solidFill>
              <a:srgbClr val="FF1111">
                <a:alpha val="7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B4F6DB-F583-F32B-986A-DFF9CE10165E}"/>
              </a:ext>
            </a:extLst>
          </p:cNvPr>
          <p:cNvSpPr txBox="1"/>
          <p:nvPr/>
        </p:nvSpPr>
        <p:spPr>
          <a:xfrm>
            <a:off x="1735948" y="2562599"/>
            <a:ext cx="3000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dirty="0">
                <a:solidFill>
                  <a:srgbClr val="FF0000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US I-29 &amp; I-35 Interstate “NAFTA” </a:t>
            </a:r>
            <a:r>
              <a:rPr lang="en-US" sz="1800" b="1" i="1" kern="1200" dirty="0" err="1">
                <a:solidFill>
                  <a:srgbClr val="FF0000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SuperHighway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BD5CAF-434C-1285-4128-00136024F9C9}"/>
              </a:ext>
            </a:extLst>
          </p:cNvPr>
          <p:cNvSpPr txBox="1"/>
          <p:nvPr/>
        </p:nvSpPr>
        <p:spPr>
          <a:xfrm>
            <a:off x="2328657" y="5130446"/>
            <a:ext cx="1675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rgbClr val="FF1111"/>
                </a:solidFill>
                <a:sym typeface="Webdings" panose="05030102010509060703" pitchFamily="18" charset="2"/>
              </a:rPr>
              <a:t>MX Highways </a:t>
            </a:r>
            <a:r>
              <a:rPr lang="en-US" dirty="0">
                <a:solidFill>
                  <a:srgbClr val="0070C0"/>
                </a:solidFill>
                <a:sym typeface="Webdings" panose="05030102010509060703" pitchFamily="18" charset="2"/>
              </a:rPr>
              <a:t>to MX Western Seaports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2723AB-487B-F56A-ED1F-9917ABBF256A}"/>
              </a:ext>
            </a:extLst>
          </p:cNvPr>
          <p:cNvSpPr txBox="1"/>
          <p:nvPr/>
        </p:nvSpPr>
        <p:spPr>
          <a:xfrm>
            <a:off x="681119" y="3213813"/>
            <a:ext cx="187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sym typeface="Webdings" panose="05030102010509060703" pitchFamily="18" charset="2"/>
              </a:rPr>
              <a:t>US Western Seaports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E8342C-1C3B-7223-0282-8A9EB39297D5}"/>
              </a:ext>
            </a:extLst>
          </p:cNvPr>
          <p:cNvSpPr txBox="1"/>
          <p:nvPr/>
        </p:nvSpPr>
        <p:spPr>
          <a:xfrm>
            <a:off x="5718402" y="3462141"/>
            <a:ext cx="1372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sym typeface="Webdings" panose="05030102010509060703" pitchFamily="18" charset="2"/>
              </a:rPr>
              <a:t>US Eastern Seaports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629BEB-ABB1-042F-3D85-C0CD75DE5FE2}"/>
              </a:ext>
            </a:extLst>
          </p:cNvPr>
          <p:cNvSpPr txBox="1"/>
          <p:nvPr/>
        </p:nvSpPr>
        <p:spPr>
          <a:xfrm>
            <a:off x="1108042" y="1042113"/>
            <a:ext cx="6286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Trans-Canda Coast to Coast </a:t>
            </a:r>
            <a:r>
              <a:rPr lang="en-US" sz="1800" b="1" i="1" kern="1200" dirty="0">
                <a:solidFill>
                  <a:srgbClr val="FF0000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Highway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313F9A-B241-F3E7-11BE-FD00EEB55BA0}"/>
              </a:ext>
            </a:extLst>
          </p:cNvPr>
          <p:cNvSpPr txBox="1"/>
          <p:nvPr/>
        </p:nvSpPr>
        <p:spPr>
          <a:xfrm>
            <a:off x="4797425" y="1610438"/>
            <a:ext cx="2492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sym typeface="Webdings" panose="05030102010509060703" pitchFamily="18" charset="2"/>
              </a:rPr>
              <a:t>US Great Lakes Ports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132278-FFA8-7029-B9B5-7616BDF8A602}"/>
              </a:ext>
            </a:extLst>
          </p:cNvPr>
          <p:cNvSpPr txBox="1"/>
          <p:nvPr/>
        </p:nvSpPr>
        <p:spPr>
          <a:xfrm>
            <a:off x="4411745" y="4574301"/>
            <a:ext cx="201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  <a:sym typeface="Webdings" panose="05030102010509060703" pitchFamily="18" charset="2"/>
              </a:rPr>
              <a:t>US Gulf of Mexico Ports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5" name="Graphic 34" descr="Bullseye outline">
            <a:extLst>
              <a:ext uri="{FF2B5EF4-FFF2-40B4-BE49-F238E27FC236}">
                <a16:creationId xmlns:a16="http://schemas.microsoft.com/office/drawing/2014/main" id="{7B427CBC-6455-BA3C-6FE8-7C03C57D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2278" y="4290504"/>
            <a:ext cx="716370" cy="712002"/>
          </a:xfrm>
          <a:prstGeom prst="rect">
            <a:avLst/>
          </a:prstGeom>
        </p:spPr>
      </p:pic>
      <p:pic>
        <p:nvPicPr>
          <p:cNvPr id="36" name="Graphic 35" descr="Bullseye outline">
            <a:extLst>
              <a:ext uri="{FF2B5EF4-FFF2-40B4-BE49-F238E27FC236}">
                <a16:creationId xmlns:a16="http://schemas.microsoft.com/office/drawing/2014/main" id="{97474DF5-0945-B83C-127F-D0C3CC32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6119" y="5980819"/>
            <a:ext cx="716370" cy="71200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CA479AF-938F-9C3D-B7EE-0F4166BC52B6}"/>
              </a:ext>
            </a:extLst>
          </p:cNvPr>
          <p:cNvSpPr txBox="1"/>
          <p:nvPr/>
        </p:nvSpPr>
        <p:spPr>
          <a:xfrm>
            <a:off x="5294360" y="6015378"/>
            <a:ext cx="276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sym typeface="Webdings" panose="05030102010509060703" pitchFamily="18" charset="2"/>
              </a:rPr>
              <a:t>BHP/GHAE in Val Verde County, 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49F79-C368-D1F7-89AC-9E2DA808876C}"/>
              </a:ext>
            </a:extLst>
          </p:cNvPr>
          <p:cNvSpPr txBox="1"/>
          <p:nvPr/>
        </p:nvSpPr>
        <p:spPr>
          <a:xfrm>
            <a:off x="7741676" y="1094754"/>
            <a:ext cx="1499902" cy="5601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" defTabSz="685800">
              <a:lnSpc>
                <a:spcPct val="120000"/>
              </a:lnSpc>
              <a:spcBef>
                <a:spcPts val="750"/>
              </a:spcBef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GHAE/BHP is central to  the NAFTA Shipping &amp; Transport System, from US West Coast to US East Coast, from the Trans Canadian Highway, down through the Mexican Fabrication Plants, down to their Ports.  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US" sz="14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860548-DDA9-CDD0-4B03-ECE10DCB9A38}"/>
              </a:ext>
            </a:extLst>
          </p:cNvPr>
          <p:cNvSpPr/>
          <p:nvPr/>
        </p:nvSpPr>
        <p:spPr>
          <a:xfrm>
            <a:off x="3497259" y="4206875"/>
            <a:ext cx="760413" cy="301625"/>
          </a:xfrm>
          <a:custGeom>
            <a:avLst/>
            <a:gdLst>
              <a:gd name="connsiteX0" fmla="*/ 0 w 760413"/>
              <a:gd name="connsiteY0" fmla="*/ 284163 h 284163"/>
              <a:gd name="connsiteX1" fmla="*/ 38100 w 760413"/>
              <a:gd name="connsiteY1" fmla="*/ 236538 h 284163"/>
              <a:gd name="connsiteX2" fmla="*/ 112713 w 760413"/>
              <a:gd name="connsiteY2" fmla="*/ 214313 h 284163"/>
              <a:gd name="connsiteX3" fmla="*/ 211138 w 760413"/>
              <a:gd name="connsiteY3" fmla="*/ 173038 h 284163"/>
              <a:gd name="connsiteX4" fmla="*/ 322263 w 760413"/>
              <a:gd name="connsiteY4" fmla="*/ 106363 h 284163"/>
              <a:gd name="connsiteX5" fmla="*/ 438150 w 760413"/>
              <a:gd name="connsiteY5" fmla="*/ 41275 h 284163"/>
              <a:gd name="connsiteX6" fmla="*/ 503238 w 760413"/>
              <a:gd name="connsiteY6" fmla="*/ 25400 h 284163"/>
              <a:gd name="connsiteX7" fmla="*/ 596900 w 760413"/>
              <a:gd name="connsiteY7" fmla="*/ 0 h 284163"/>
              <a:gd name="connsiteX8" fmla="*/ 676275 w 760413"/>
              <a:gd name="connsiteY8" fmla="*/ 1588 h 284163"/>
              <a:gd name="connsiteX9" fmla="*/ 760413 w 760413"/>
              <a:gd name="connsiteY9" fmla="*/ 19050 h 28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0413" h="284163">
                <a:moveTo>
                  <a:pt x="0" y="284163"/>
                </a:moveTo>
                <a:lnTo>
                  <a:pt x="38100" y="236538"/>
                </a:lnTo>
                <a:lnTo>
                  <a:pt x="112713" y="214313"/>
                </a:lnTo>
                <a:lnTo>
                  <a:pt x="211138" y="173038"/>
                </a:lnTo>
                <a:lnTo>
                  <a:pt x="322263" y="106363"/>
                </a:lnTo>
                <a:lnTo>
                  <a:pt x="438150" y="41275"/>
                </a:lnTo>
                <a:lnTo>
                  <a:pt x="503238" y="25400"/>
                </a:lnTo>
                <a:lnTo>
                  <a:pt x="596900" y="0"/>
                </a:lnTo>
                <a:lnTo>
                  <a:pt x="676275" y="1588"/>
                </a:lnTo>
                <a:lnTo>
                  <a:pt x="760413" y="19050"/>
                </a:lnTo>
              </a:path>
            </a:pathLst>
          </a:custGeom>
          <a:noFill/>
          <a:ln w="25400">
            <a:solidFill>
              <a:srgbClr val="FF1111">
                <a:alpha val="7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07566DF-5EFF-E678-BBC5-72199BB2F283}"/>
              </a:ext>
            </a:extLst>
          </p:cNvPr>
          <p:cNvSpPr/>
          <p:nvPr/>
        </p:nvSpPr>
        <p:spPr>
          <a:xfrm>
            <a:off x="4248151" y="4129088"/>
            <a:ext cx="274638" cy="101600"/>
          </a:xfrm>
          <a:custGeom>
            <a:avLst/>
            <a:gdLst>
              <a:gd name="connsiteX0" fmla="*/ 0 w 254000"/>
              <a:gd name="connsiteY0" fmla="*/ 90487 h 90487"/>
              <a:gd name="connsiteX1" fmla="*/ 80962 w 254000"/>
              <a:gd name="connsiteY1" fmla="*/ 63500 h 90487"/>
              <a:gd name="connsiteX2" fmla="*/ 127000 w 254000"/>
              <a:gd name="connsiteY2" fmla="*/ 36512 h 90487"/>
              <a:gd name="connsiteX3" fmla="*/ 168275 w 254000"/>
              <a:gd name="connsiteY3" fmla="*/ 6350 h 90487"/>
              <a:gd name="connsiteX4" fmla="*/ 254000 w 254000"/>
              <a:gd name="connsiteY4" fmla="*/ 0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90487">
                <a:moveTo>
                  <a:pt x="0" y="90487"/>
                </a:moveTo>
                <a:lnTo>
                  <a:pt x="80962" y="63500"/>
                </a:lnTo>
                <a:lnTo>
                  <a:pt x="127000" y="36512"/>
                </a:lnTo>
                <a:lnTo>
                  <a:pt x="168275" y="6350"/>
                </a:lnTo>
                <a:lnTo>
                  <a:pt x="254000" y="0"/>
                </a:lnTo>
              </a:path>
            </a:pathLst>
          </a:custGeom>
          <a:noFill/>
          <a:ln w="25400">
            <a:solidFill>
              <a:srgbClr val="FF1111">
                <a:alpha val="7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5FD963C-B546-09F2-9B36-1FE510D3C032}"/>
              </a:ext>
            </a:extLst>
          </p:cNvPr>
          <p:cNvSpPr/>
          <p:nvPr/>
        </p:nvSpPr>
        <p:spPr>
          <a:xfrm>
            <a:off x="4591050" y="4124325"/>
            <a:ext cx="287338" cy="482600"/>
          </a:xfrm>
          <a:custGeom>
            <a:avLst/>
            <a:gdLst>
              <a:gd name="connsiteX0" fmla="*/ 0 w 287338"/>
              <a:gd name="connsiteY0" fmla="*/ 0 h 482600"/>
              <a:gd name="connsiteX1" fmla="*/ 36513 w 287338"/>
              <a:gd name="connsiteY1" fmla="*/ 38100 h 482600"/>
              <a:gd name="connsiteX2" fmla="*/ 55563 w 287338"/>
              <a:gd name="connsiteY2" fmla="*/ 79375 h 482600"/>
              <a:gd name="connsiteX3" fmla="*/ 77788 w 287338"/>
              <a:gd name="connsiteY3" fmla="*/ 107950 h 482600"/>
              <a:gd name="connsiteX4" fmla="*/ 87313 w 287338"/>
              <a:gd name="connsiteY4" fmla="*/ 142875 h 482600"/>
              <a:gd name="connsiteX5" fmla="*/ 127000 w 287338"/>
              <a:gd name="connsiteY5" fmla="*/ 161925 h 482600"/>
              <a:gd name="connsiteX6" fmla="*/ 139700 w 287338"/>
              <a:gd name="connsiteY6" fmla="*/ 211138 h 482600"/>
              <a:gd name="connsiteX7" fmla="*/ 158750 w 287338"/>
              <a:gd name="connsiteY7" fmla="*/ 242888 h 482600"/>
              <a:gd name="connsiteX8" fmla="*/ 177800 w 287338"/>
              <a:gd name="connsiteY8" fmla="*/ 279400 h 482600"/>
              <a:gd name="connsiteX9" fmla="*/ 223838 w 287338"/>
              <a:gd name="connsiteY9" fmla="*/ 314325 h 482600"/>
              <a:gd name="connsiteX10" fmla="*/ 250825 w 287338"/>
              <a:gd name="connsiteY10" fmla="*/ 331788 h 482600"/>
              <a:gd name="connsiteX11" fmla="*/ 260350 w 287338"/>
              <a:gd name="connsiteY11" fmla="*/ 377825 h 482600"/>
              <a:gd name="connsiteX12" fmla="*/ 282575 w 287338"/>
              <a:gd name="connsiteY12" fmla="*/ 447675 h 482600"/>
              <a:gd name="connsiteX13" fmla="*/ 287338 w 287338"/>
              <a:gd name="connsiteY13" fmla="*/ 4826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7338" h="482600">
                <a:moveTo>
                  <a:pt x="0" y="0"/>
                </a:moveTo>
                <a:lnTo>
                  <a:pt x="36513" y="38100"/>
                </a:lnTo>
                <a:lnTo>
                  <a:pt x="55563" y="79375"/>
                </a:lnTo>
                <a:lnTo>
                  <a:pt x="77788" y="107950"/>
                </a:lnTo>
                <a:lnTo>
                  <a:pt x="87313" y="142875"/>
                </a:lnTo>
                <a:lnTo>
                  <a:pt x="127000" y="161925"/>
                </a:lnTo>
                <a:lnTo>
                  <a:pt x="139700" y="211138"/>
                </a:lnTo>
                <a:lnTo>
                  <a:pt x="158750" y="242888"/>
                </a:lnTo>
                <a:lnTo>
                  <a:pt x="177800" y="279400"/>
                </a:lnTo>
                <a:lnTo>
                  <a:pt x="223838" y="314325"/>
                </a:lnTo>
                <a:lnTo>
                  <a:pt x="250825" y="331788"/>
                </a:lnTo>
                <a:lnTo>
                  <a:pt x="260350" y="377825"/>
                </a:lnTo>
                <a:lnTo>
                  <a:pt x="282575" y="447675"/>
                </a:lnTo>
                <a:lnTo>
                  <a:pt x="287338" y="482600"/>
                </a:lnTo>
              </a:path>
            </a:pathLst>
          </a:custGeom>
          <a:noFill/>
          <a:ln w="25400">
            <a:solidFill>
              <a:srgbClr val="FF1111">
                <a:alpha val="7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0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05710-67DE-1564-3FEE-63A4D35A9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18AF-6E4C-DE87-2F08-0E7E1B8B3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GH: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access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05E44-137B-63CF-8956-BB43F5AD4E25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31546AB3-C01C-7B1D-9B89-EDC64C3D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8916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510E8C4C-5958-C18E-AC4C-9A30C24D4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7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0EFB-7D0E-80BC-4B05-5D8388600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ECDA80-0EEC-9697-2ACD-4E61E29DA3ED}"/>
              </a:ext>
            </a:extLst>
          </p:cNvPr>
          <p:cNvGrpSpPr>
            <a:grpSpLocks noChangeAspect="1"/>
          </p:cNvGrpSpPr>
          <p:nvPr/>
        </p:nvGrpSpPr>
        <p:grpSpPr>
          <a:xfrm>
            <a:off x="665898" y="1188532"/>
            <a:ext cx="7535731" cy="5029200"/>
            <a:chOff x="1743958" y="329938"/>
            <a:chExt cx="9285403" cy="6196898"/>
          </a:xfrm>
        </p:grpSpPr>
        <p:pic>
          <p:nvPicPr>
            <p:cNvPr id="5" name="Picture 4" descr="A close-up of a white background&#10;&#10;Description automatically generated">
              <a:extLst>
                <a:ext uri="{FF2B5EF4-FFF2-40B4-BE49-F238E27FC236}">
                  <a16:creationId xmlns:a16="http://schemas.microsoft.com/office/drawing/2014/main" id="{E765B66B-9409-A406-8703-7CAC6C232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82" b="15887"/>
            <a:stretch/>
          </p:blipFill>
          <p:spPr>
            <a:xfrm>
              <a:off x="1743958" y="329938"/>
              <a:ext cx="9285403" cy="6196898"/>
            </a:xfrm>
            <a:prstGeom prst="rect">
              <a:avLst/>
            </a:prstGeom>
            <a:noFill/>
            <a:ln w="25400" cmpd="thinThick">
              <a:solidFill>
                <a:srgbClr val="92D050"/>
              </a:solidFill>
            </a:ln>
            <a:effectLst>
              <a:outerShdw blurRad="50800" dist="63500" dir="2700000" algn="tl" rotWithShape="0">
                <a:srgbClr val="FFFF00">
                  <a:alpha val="40000"/>
                </a:srgbClr>
              </a:outerShdw>
            </a:effectLst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A1A1BCC-F21F-0330-5DA0-53CB0481DAE2}"/>
                </a:ext>
              </a:extLst>
            </p:cNvPr>
            <p:cNvSpPr/>
            <p:nvPr/>
          </p:nvSpPr>
          <p:spPr>
            <a:xfrm>
              <a:off x="3726449" y="723958"/>
              <a:ext cx="2586562" cy="5481849"/>
            </a:xfrm>
            <a:custGeom>
              <a:avLst/>
              <a:gdLst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570181 w 2613891"/>
                <a:gd name="connsiteY22" fmla="*/ 4608945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84436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36436 w 2613891"/>
                <a:gd name="connsiteY23" fmla="*/ 4793672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24" fmla="*/ 1819563 w 2613891"/>
                <a:gd name="connsiteY24" fmla="*/ 4950690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24" fmla="*/ 1902690 w 2613891"/>
                <a:gd name="connsiteY24" fmla="*/ 5107709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24" fmla="*/ 1902690 w 2613891"/>
                <a:gd name="connsiteY24" fmla="*/ 5107709 h 5430981"/>
                <a:gd name="connsiteX25" fmla="*/ 1948872 w 2613891"/>
                <a:gd name="connsiteY25" fmla="*/ 5153890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24" fmla="*/ 1902690 w 2613891"/>
                <a:gd name="connsiteY24" fmla="*/ 5107709 h 5430981"/>
                <a:gd name="connsiteX25" fmla="*/ 1995054 w 2613891"/>
                <a:gd name="connsiteY25" fmla="*/ 5357090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24" fmla="*/ 1902690 w 2613891"/>
                <a:gd name="connsiteY24" fmla="*/ 5107709 h 5430981"/>
                <a:gd name="connsiteX25" fmla="*/ 1995054 w 2613891"/>
                <a:gd name="connsiteY25" fmla="*/ 5357090 h 5430981"/>
                <a:gd name="connsiteX26" fmla="*/ 2050472 w 2613891"/>
                <a:gd name="connsiteY26" fmla="*/ 5394036 h 5430981"/>
                <a:gd name="connsiteX0" fmla="*/ 2595418 w 2613891"/>
                <a:gd name="connsiteY0" fmla="*/ 5430981 h 5430981"/>
                <a:gd name="connsiteX1" fmla="*/ 2540000 w 2613891"/>
                <a:gd name="connsiteY1" fmla="*/ 5172363 h 5430981"/>
                <a:gd name="connsiteX2" fmla="*/ 2392218 w 2613891"/>
                <a:gd name="connsiteY2" fmla="*/ 4996872 h 5430981"/>
                <a:gd name="connsiteX3" fmla="*/ 2216727 w 2613891"/>
                <a:gd name="connsiteY3" fmla="*/ 4544290 h 5430981"/>
                <a:gd name="connsiteX4" fmla="*/ 2558472 w 2613891"/>
                <a:gd name="connsiteY4" fmla="*/ 3408218 h 5430981"/>
                <a:gd name="connsiteX5" fmla="*/ 2613891 w 2613891"/>
                <a:gd name="connsiteY5" fmla="*/ 2336800 h 5430981"/>
                <a:gd name="connsiteX6" fmla="*/ 2179781 w 2613891"/>
                <a:gd name="connsiteY6" fmla="*/ 1237672 h 5430981"/>
                <a:gd name="connsiteX7" fmla="*/ 2198254 w 2613891"/>
                <a:gd name="connsiteY7" fmla="*/ 775854 h 5430981"/>
                <a:gd name="connsiteX8" fmla="*/ 1653309 w 2613891"/>
                <a:gd name="connsiteY8" fmla="*/ 184727 h 5430981"/>
                <a:gd name="connsiteX9" fmla="*/ 0 w 2613891"/>
                <a:gd name="connsiteY9" fmla="*/ 0 h 5430981"/>
                <a:gd name="connsiteX10" fmla="*/ 397163 w 2613891"/>
                <a:gd name="connsiteY10" fmla="*/ 720436 h 5430981"/>
                <a:gd name="connsiteX11" fmla="*/ 785091 w 2613891"/>
                <a:gd name="connsiteY11" fmla="*/ 1006763 h 5430981"/>
                <a:gd name="connsiteX12" fmla="*/ 840509 w 2613891"/>
                <a:gd name="connsiteY12" fmla="*/ 1376218 h 5430981"/>
                <a:gd name="connsiteX13" fmla="*/ 1080654 w 2613891"/>
                <a:gd name="connsiteY13" fmla="*/ 1690254 h 5430981"/>
                <a:gd name="connsiteX14" fmla="*/ 1450109 w 2613891"/>
                <a:gd name="connsiteY14" fmla="*/ 2133600 h 5430981"/>
                <a:gd name="connsiteX15" fmla="*/ 1560945 w 2613891"/>
                <a:gd name="connsiteY15" fmla="*/ 2364509 h 5430981"/>
                <a:gd name="connsiteX16" fmla="*/ 1524000 w 2613891"/>
                <a:gd name="connsiteY16" fmla="*/ 2687781 h 5430981"/>
                <a:gd name="connsiteX17" fmla="*/ 1209963 w 2613891"/>
                <a:gd name="connsiteY17" fmla="*/ 2927927 h 5430981"/>
                <a:gd name="connsiteX18" fmla="*/ 1154545 w 2613891"/>
                <a:gd name="connsiteY18" fmla="*/ 3398981 h 5430981"/>
                <a:gd name="connsiteX19" fmla="*/ 1173018 w 2613891"/>
                <a:gd name="connsiteY19" fmla="*/ 3805381 h 5430981"/>
                <a:gd name="connsiteX20" fmla="*/ 1385454 w 2613891"/>
                <a:gd name="connsiteY20" fmla="*/ 4165600 h 5430981"/>
                <a:gd name="connsiteX21" fmla="*/ 1533236 w 2613891"/>
                <a:gd name="connsiteY21" fmla="*/ 4553527 h 5430981"/>
                <a:gd name="connsiteX22" fmla="*/ 1736436 w 2613891"/>
                <a:gd name="connsiteY22" fmla="*/ 4756727 h 5430981"/>
                <a:gd name="connsiteX23" fmla="*/ 1764145 w 2613891"/>
                <a:gd name="connsiteY23" fmla="*/ 4950690 h 5430981"/>
                <a:gd name="connsiteX24" fmla="*/ 1902690 w 2613891"/>
                <a:gd name="connsiteY24" fmla="*/ 5107709 h 5430981"/>
                <a:gd name="connsiteX25" fmla="*/ 1995054 w 2613891"/>
                <a:gd name="connsiteY25" fmla="*/ 5357090 h 5430981"/>
                <a:gd name="connsiteX26" fmla="*/ 2198254 w 2613891"/>
                <a:gd name="connsiteY26" fmla="*/ 5430981 h 5430981"/>
                <a:gd name="connsiteX0" fmla="*/ 2595418 w 2613891"/>
                <a:gd name="connsiteY0" fmla="*/ 5430981 h 5486399"/>
                <a:gd name="connsiteX1" fmla="*/ 2540000 w 2613891"/>
                <a:gd name="connsiteY1" fmla="*/ 5172363 h 5486399"/>
                <a:gd name="connsiteX2" fmla="*/ 2392218 w 2613891"/>
                <a:gd name="connsiteY2" fmla="*/ 4996872 h 5486399"/>
                <a:gd name="connsiteX3" fmla="*/ 2216727 w 2613891"/>
                <a:gd name="connsiteY3" fmla="*/ 4544290 h 5486399"/>
                <a:gd name="connsiteX4" fmla="*/ 2558472 w 2613891"/>
                <a:gd name="connsiteY4" fmla="*/ 3408218 h 5486399"/>
                <a:gd name="connsiteX5" fmla="*/ 2613891 w 2613891"/>
                <a:gd name="connsiteY5" fmla="*/ 2336800 h 5486399"/>
                <a:gd name="connsiteX6" fmla="*/ 2179781 w 2613891"/>
                <a:gd name="connsiteY6" fmla="*/ 1237672 h 5486399"/>
                <a:gd name="connsiteX7" fmla="*/ 2198254 w 2613891"/>
                <a:gd name="connsiteY7" fmla="*/ 775854 h 5486399"/>
                <a:gd name="connsiteX8" fmla="*/ 1653309 w 2613891"/>
                <a:gd name="connsiteY8" fmla="*/ 184727 h 5486399"/>
                <a:gd name="connsiteX9" fmla="*/ 0 w 2613891"/>
                <a:gd name="connsiteY9" fmla="*/ 0 h 5486399"/>
                <a:gd name="connsiteX10" fmla="*/ 397163 w 2613891"/>
                <a:gd name="connsiteY10" fmla="*/ 720436 h 5486399"/>
                <a:gd name="connsiteX11" fmla="*/ 785091 w 2613891"/>
                <a:gd name="connsiteY11" fmla="*/ 1006763 h 5486399"/>
                <a:gd name="connsiteX12" fmla="*/ 840509 w 2613891"/>
                <a:gd name="connsiteY12" fmla="*/ 1376218 h 5486399"/>
                <a:gd name="connsiteX13" fmla="*/ 1080654 w 2613891"/>
                <a:gd name="connsiteY13" fmla="*/ 1690254 h 5486399"/>
                <a:gd name="connsiteX14" fmla="*/ 1450109 w 2613891"/>
                <a:gd name="connsiteY14" fmla="*/ 2133600 h 5486399"/>
                <a:gd name="connsiteX15" fmla="*/ 1560945 w 2613891"/>
                <a:gd name="connsiteY15" fmla="*/ 2364509 h 5486399"/>
                <a:gd name="connsiteX16" fmla="*/ 1524000 w 2613891"/>
                <a:gd name="connsiteY16" fmla="*/ 2687781 h 5486399"/>
                <a:gd name="connsiteX17" fmla="*/ 1209963 w 2613891"/>
                <a:gd name="connsiteY17" fmla="*/ 2927927 h 5486399"/>
                <a:gd name="connsiteX18" fmla="*/ 1154545 w 2613891"/>
                <a:gd name="connsiteY18" fmla="*/ 3398981 h 5486399"/>
                <a:gd name="connsiteX19" fmla="*/ 1173018 w 2613891"/>
                <a:gd name="connsiteY19" fmla="*/ 3805381 h 5486399"/>
                <a:gd name="connsiteX20" fmla="*/ 1385454 w 2613891"/>
                <a:gd name="connsiteY20" fmla="*/ 4165600 h 5486399"/>
                <a:gd name="connsiteX21" fmla="*/ 1533236 w 2613891"/>
                <a:gd name="connsiteY21" fmla="*/ 4553527 h 5486399"/>
                <a:gd name="connsiteX22" fmla="*/ 1736436 w 2613891"/>
                <a:gd name="connsiteY22" fmla="*/ 4756727 h 5486399"/>
                <a:gd name="connsiteX23" fmla="*/ 1764145 w 2613891"/>
                <a:gd name="connsiteY23" fmla="*/ 4950690 h 5486399"/>
                <a:gd name="connsiteX24" fmla="*/ 1902690 w 2613891"/>
                <a:gd name="connsiteY24" fmla="*/ 5107709 h 5486399"/>
                <a:gd name="connsiteX25" fmla="*/ 1995054 w 2613891"/>
                <a:gd name="connsiteY25" fmla="*/ 5357090 h 5486399"/>
                <a:gd name="connsiteX26" fmla="*/ 2410691 w 2613891"/>
                <a:gd name="connsiteY26" fmla="*/ 5486399 h 5486399"/>
                <a:gd name="connsiteX0" fmla="*/ 2595418 w 2613891"/>
                <a:gd name="connsiteY0" fmla="*/ 5430981 h 5491965"/>
                <a:gd name="connsiteX1" fmla="*/ 2540000 w 2613891"/>
                <a:gd name="connsiteY1" fmla="*/ 5172363 h 5491965"/>
                <a:gd name="connsiteX2" fmla="*/ 2392218 w 2613891"/>
                <a:gd name="connsiteY2" fmla="*/ 4996872 h 5491965"/>
                <a:gd name="connsiteX3" fmla="*/ 2216727 w 2613891"/>
                <a:gd name="connsiteY3" fmla="*/ 4544290 h 5491965"/>
                <a:gd name="connsiteX4" fmla="*/ 2558472 w 2613891"/>
                <a:gd name="connsiteY4" fmla="*/ 3408218 h 5491965"/>
                <a:gd name="connsiteX5" fmla="*/ 2613891 w 2613891"/>
                <a:gd name="connsiteY5" fmla="*/ 2336800 h 5491965"/>
                <a:gd name="connsiteX6" fmla="*/ 2179781 w 2613891"/>
                <a:gd name="connsiteY6" fmla="*/ 1237672 h 5491965"/>
                <a:gd name="connsiteX7" fmla="*/ 2198254 w 2613891"/>
                <a:gd name="connsiteY7" fmla="*/ 775854 h 5491965"/>
                <a:gd name="connsiteX8" fmla="*/ 1653309 w 2613891"/>
                <a:gd name="connsiteY8" fmla="*/ 184727 h 5491965"/>
                <a:gd name="connsiteX9" fmla="*/ 0 w 2613891"/>
                <a:gd name="connsiteY9" fmla="*/ 0 h 5491965"/>
                <a:gd name="connsiteX10" fmla="*/ 397163 w 2613891"/>
                <a:gd name="connsiteY10" fmla="*/ 720436 h 5491965"/>
                <a:gd name="connsiteX11" fmla="*/ 785091 w 2613891"/>
                <a:gd name="connsiteY11" fmla="*/ 1006763 h 5491965"/>
                <a:gd name="connsiteX12" fmla="*/ 840509 w 2613891"/>
                <a:gd name="connsiteY12" fmla="*/ 1376218 h 5491965"/>
                <a:gd name="connsiteX13" fmla="*/ 1080654 w 2613891"/>
                <a:gd name="connsiteY13" fmla="*/ 1690254 h 5491965"/>
                <a:gd name="connsiteX14" fmla="*/ 1450109 w 2613891"/>
                <a:gd name="connsiteY14" fmla="*/ 2133600 h 5491965"/>
                <a:gd name="connsiteX15" fmla="*/ 1560945 w 2613891"/>
                <a:gd name="connsiteY15" fmla="*/ 2364509 h 5491965"/>
                <a:gd name="connsiteX16" fmla="*/ 1524000 w 2613891"/>
                <a:gd name="connsiteY16" fmla="*/ 2687781 h 5491965"/>
                <a:gd name="connsiteX17" fmla="*/ 1209963 w 2613891"/>
                <a:gd name="connsiteY17" fmla="*/ 2927927 h 5491965"/>
                <a:gd name="connsiteX18" fmla="*/ 1154545 w 2613891"/>
                <a:gd name="connsiteY18" fmla="*/ 3398981 h 5491965"/>
                <a:gd name="connsiteX19" fmla="*/ 1173018 w 2613891"/>
                <a:gd name="connsiteY19" fmla="*/ 3805381 h 5491965"/>
                <a:gd name="connsiteX20" fmla="*/ 1385454 w 2613891"/>
                <a:gd name="connsiteY20" fmla="*/ 4165600 h 5491965"/>
                <a:gd name="connsiteX21" fmla="*/ 1533236 w 2613891"/>
                <a:gd name="connsiteY21" fmla="*/ 4553527 h 5491965"/>
                <a:gd name="connsiteX22" fmla="*/ 1736436 w 2613891"/>
                <a:gd name="connsiteY22" fmla="*/ 4756727 h 5491965"/>
                <a:gd name="connsiteX23" fmla="*/ 1764145 w 2613891"/>
                <a:gd name="connsiteY23" fmla="*/ 4950690 h 5491965"/>
                <a:gd name="connsiteX24" fmla="*/ 1902690 w 2613891"/>
                <a:gd name="connsiteY24" fmla="*/ 5107709 h 5491965"/>
                <a:gd name="connsiteX25" fmla="*/ 1995054 w 2613891"/>
                <a:gd name="connsiteY25" fmla="*/ 5357090 h 5491965"/>
                <a:gd name="connsiteX26" fmla="*/ 2410691 w 2613891"/>
                <a:gd name="connsiteY26" fmla="*/ 5486399 h 5491965"/>
                <a:gd name="connsiteX27" fmla="*/ 2447636 w 2613891"/>
                <a:gd name="connsiteY27" fmla="*/ 5467927 h 5491965"/>
                <a:gd name="connsiteX0" fmla="*/ 2595418 w 2613891"/>
                <a:gd name="connsiteY0" fmla="*/ 5430981 h 5489185"/>
                <a:gd name="connsiteX1" fmla="*/ 2540000 w 2613891"/>
                <a:gd name="connsiteY1" fmla="*/ 5172363 h 5489185"/>
                <a:gd name="connsiteX2" fmla="*/ 2392218 w 2613891"/>
                <a:gd name="connsiteY2" fmla="*/ 4996872 h 5489185"/>
                <a:gd name="connsiteX3" fmla="*/ 2216727 w 2613891"/>
                <a:gd name="connsiteY3" fmla="*/ 4544290 h 5489185"/>
                <a:gd name="connsiteX4" fmla="*/ 2558472 w 2613891"/>
                <a:gd name="connsiteY4" fmla="*/ 3408218 h 5489185"/>
                <a:gd name="connsiteX5" fmla="*/ 2613891 w 2613891"/>
                <a:gd name="connsiteY5" fmla="*/ 2336800 h 5489185"/>
                <a:gd name="connsiteX6" fmla="*/ 2179781 w 2613891"/>
                <a:gd name="connsiteY6" fmla="*/ 1237672 h 5489185"/>
                <a:gd name="connsiteX7" fmla="*/ 2198254 w 2613891"/>
                <a:gd name="connsiteY7" fmla="*/ 775854 h 5489185"/>
                <a:gd name="connsiteX8" fmla="*/ 1653309 w 2613891"/>
                <a:gd name="connsiteY8" fmla="*/ 184727 h 5489185"/>
                <a:gd name="connsiteX9" fmla="*/ 0 w 2613891"/>
                <a:gd name="connsiteY9" fmla="*/ 0 h 5489185"/>
                <a:gd name="connsiteX10" fmla="*/ 397163 w 2613891"/>
                <a:gd name="connsiteY10" fmla="*/ 720436 h 5489185"/>
                <a:gd name="connsiteX11" fmla="*/ 785091 w 2613891"/>
                <a:gd name="connsiteY11" fmla="*/ 1006763 h 5489185"/>
                <a:gd name="connsiteX12" fmla="*/ 840509 w 2613891"/>
                <a:gd name="connsiteY12" fmla="*/ 1376218 h 5489185"/>
                <a:gd name="connsiteX13" fmla="*/ 1080654 w 2613891"/>
                <a:gd name="connsiteY13" fmla="*/ 1690254 h 5489185"/>
                <a:gd name="connsiteX14" fmla="*/ 1450109 w 2613891"/>
                <a:gd name="connsiteY14" fmla="*/ 2133600 h 5489185"/>
                <a:gd name="connsiteX15" fmla="*/ 1560945 w 2613891"/>
                <a:gd name="connsiteY15" fmla="*/ 2364509 h 5489185"/>
                <a:gd name="connsiteX16" fmla="*/ 1524000 w 2613891"/>
                <a:gd name="connsiteY16" fmla="*/ 2687781 h 5489185"/>
                <a:gd name="connsiteX17" fmla="*/ 1209963 w 2613891"/>
                <a:gd name="connsiteY17" fmla="*/ 2927927 h 5489185"/>
                <a:gd name="connsiteX18" fmla="*/ 1154545 w 2613891"/>
                <a:gd name="connsiteY18" fmla="*/ 3398981 h 5489185"/>
                <a:gd name="connsiteX19" fmla="*/ 1173018 w 2613891"/>
                <a:gd name="connsiteY19" fmla="*/ 3805381 h 5489185"/>
                <a:gd name="connsiteX20" fmla="*/ 1385454 w 2613891"/>
                <a:gd name="connsiteY20" fmla="*/ 4165600 h 5489185"/>
                <a:gd name="connsiteX21" fmla="*/ 1533236 w 2613891"/>
                <a:gd name="connsiteY21" fmla="*/ 4553527 h 5489185"/>
                <a:gd name="connsiteX22" fmla="*/ 1736436 w 2613891"/>
                <a:gd name="connsiteY22" fmla="*/ 4756727 h 5489185"/>
                <a:gd name="connsiteX23" fmla="*/ 1764145 w 2613891"/>
                <a:gd name="connsiteY23" fmla="*/ 4950690 h 5489185"/>
                <a:gd name="connsiteX24" fmla="*/ 1902690 w 2613891"/>
                <a:gd name="connsiteY24" fmla="*/ 5107709 h 5489185"/>
                <a:gd name="connsiteX25" fmla="*/ 1995054 w 2613891"/>
                <a:gd name="connsiteY25" fmla="*/ 5357090 h 5489185"/>
                <a:gd name="connsiteX26" fmla="*/ 2410691 w 2613891"/>
                <a:gd name="connsiteY26" fmla="*/ 5486399 h 5489185"/>
                <a:gd name="connsiteX27" fmla="*/ 2604654 w 2613891"/>
                <a:gd name="connsiteY27" fmla="*/ 5421746 h 5489185"/>
                <a:gd name="connsiteX0" fmla="*/ 2595418 w 2613891"/>
                <a:gd name="connsiteY0" fmla="*/ 5430981 h 5489185"/>
                <a:gd name="connsiteX1" fmla="*/ 2540000 w 2613891"/>
                <a:gd name="connsiteY1" fmla="*/ 5172363 h 5489185"/>
                <a:gd name="connsiteX2" fmla="*/ 2392218 w 2613891"/>
                <a:gd name="connsiteY2" fmla="*/ 4996872 h 5489185"/>
                <a:gd name="connsiteX3" fmla="*/ 2216727 w 2613891"/>
                <a:gd name="connsiteY3" fmla="*/ 4544290 h 5489185"/>
                <a:gd name="connsiteX4" fmla="*/ 2558472 w 2613891"/>
                <a:gd name="connsiteY4" fmla="*/ 3408218 h 5489185"/>
                <a:gd name="connsiteX5" fmla="*/ 2613891 w 2613891"/>
                <a:gd name="connsiteY5" fmla="*/ 2336800 h 5489185"/>
                <a:gd name="connsiteX6" fmla="*/ 2179781 w 2613891"/>
                <a:gd name="connsiteY6" fmla="*/ 1237672 h 5489185"/>
                <a:gd name="connsiteX7" fmla="*/ 2198254 w 2613891"/>
                <a:gd name="connsiteY7" fmla="*/ 775854 h 5489185"/>
                <a:gd name="connsiteX8" fmla="*/ 1653309 w 2613891"/>
                <a:gd name="connsiteY8" fmla="*/ 184727 h 5489185"/>
                <a:gd name="connsiteX9" fmla="*/ 0 w 2613891"/>
                <a:gd name="connsiteY9" fmla="*/ 0 h 5489185"/>
                <a:gd name="connsiteX10" fmla="*/ 397163 w 2613891"/>
                <a:gd name="connsiteY10" fmla="*/ 720436 h 5489185"/>
                <a:gd name="connsiteX11" fmla="*/ 785091 w 2613891"/>
                <a:gd name="connsiteY11" fmla="*/ 1006763 h 5489185"/>
                <a:gd name="connsiteX12" fmla="*/ 840509 w 2613891"/>
                <a:gd name="connsiteY12" fmla="*/ 1376218 h 5489185"/>
                <a:gd name="connsiteX13" fmla="*/ 1080654 w 2613891"/>
                <a:gd name="connsiteY13" fmla="*/ 1690254 h 5489185"/>
                <a:gd name="connsiteX14" fmla="*/ 1450109 w 2613891"/>
                <a:gd name="connsiteY14" fmla="*/ 2133600 h 5489185"/>
                <a:gd name="connsiteX15" fmla="*/ 1560945 w 2613891"/>
                <a:gd name="connsiteY15" fmla="*/ 2364509 h 5489185"/>
                <a:gd name="connsiteX16" fmla="*/ 1524000 w 2613891"/>
                <a:gd name="connsiteY16" fmla="*/ 2687781 h 5489185"/>
                <a:gd name="connsiteX17" fmla="*/ 1209963 w 2613891"/>
                <a:gd name="connsiteY17" fmla="*/ 2927927 h 5489185"/>
                <a:gd name="connsiteX18" fmla="*/ 1154545 w 2613891"/>
                <a:gd name="connsiteY18" fmla="*/ 3398981 h 5489185"/>
                <a:gd name="connsiteX19" fmla="*/ 1173018 w 2613891"/>
                <a:gd name="connsiteY19" fmla="*/ 3805381 h 5489185"/>
                <a:gd name="connsiteX20" fmla="*/ 1385454 w 2613891"/>
                <a:gd name="connsiteY20" fmla="*/ 4165600 h 5489185"/>
                <a:gd name="connsiteX21" fmla="*/ 1533236 w 2613891"/>
                <a:gd name="connsiteY21" fmla="*/ 4553527 h 5489185"/>
                <a:gd name="connsiteX22" fmla="*/ 1736436 w 2613891"/>
                <a:gd name="connsiteY22" fmla="*/ 4756727 h 5489185"/>
                <a:gd name="connsiteX23" fmla="*/ 1764145 w 2613891"/>
                <a:gd name="connsiteY23" fmla="*/ 4950690 h 5489185"/>
                <a:gd name="connsiteX24" fmla="*/ 1902690 w 2613891"/>
                <a:gd name="connsiteY24" fmla="*/ 5107709 h 5489185"/>
                <a:gd name="connsiteX25" fmla="*/ 1995054 w 2613891"/>
                <a:gd name="connsiteY25" fmla="*/ 5357090 h 5489185"/>
                <a:gd name="connsiteX26" fmla="*/ 2410691 w 2613891"/>
                <a:gd name="connsiteY26" fmla="*/ 5486399 h 5489185"/>
                <a:gd name="connsiteX27" fmla="*/ 2604654 w 2613891"/>
                <a:gd name="connsiteY27" fmla="*/ 5421746 h 5489185"/>
                <a:gd name="connsiteX28" fmla="*/ 2595418 w 2613891"/>
                <a:gd name="connsiteY28" fmla="*/ 5430981 h 5489185"/>
                <a:gd name="connsiteX0" fmla="*/ 2595418 w 2613891"/>
                <a:gd name="connsiteY0" fmla="*/ 5430981 h 5489185"/>
                <a:gd name="connsiteX1" fmla="*/ 2540000 w 2613891"/>
                <a:gd name="connsiteY1" fmla="*/ 5172363 h 5489185"/>
                <a:gd name="connsiteX2" fmla="*/ 2392218 w 2613891"/>
                <a:gd name="connsiteY2" fmla="*/ 4996872 h 5489185"/>
                <a:gd name="connsiteX3" fmla="*/ 2262909 w 2613891"/>
                <a:gd name="connsiteY3" fmla="*/ 4396509 h 5489185"/>
                <a:gd name="connsiteX4" fmla="*/ 2558472 w 2613891"/>
                <a:gd name="connsiteY4" fmla="*/ 3408218 h 5489185"/>
                <a:gd name="connsiteX5" fmla="*/ 2613891 w 2613891"/>
                <a:gd name="connsiteY5" fmla="*/ 2336800 h 5489185"/>
                <a:gd name="connsiteX6" fmla="*/ 2179781 w 2613891"/>
                <a:gd name="connsiteY6" fmla="*/ 1237672 h 5489185"/>
                <a:gd name="connsiteX7" fmla="*/ 2198254 w 2613891"/>
                <a:gd name="connsiteY7" fmla="*/ 775854 h 5489185"/>
                <a:gd name="connsiteX8" fmla="*/ 1653309 w 2613891"/>
                <a:gd name="connsiteY8" fmla="*/ 184727 h 5489185"/>
                <a:gd name="connsiteX9" fmla="*/ 0 w 2613891"/>
                <a:gd name="connsiteY9" fmla="*/ 0 h 5489185"/>
                <a:gd name="connsiteX10" fmla="*/ 397163 w 2613891"/>
                <a:gd name="connsiteY10" fmla="*/ 720436 h 5489185"/>
                <a:gd name="connsiteX11" fmla="*/ 785091 w 2613891"/>
                <a:gd name="connsiteY11" fmla="*/ 1006763 h 5489185"/>
                <a:gd name="connsiteX12" fmla="*/ 840509 w 2613891"/>
                <a:gd name="connsiteY12" fmla="*/ 1376218 h 5489185"/>
                <a:gd name="connsiteX13" fmla="*/ 1080654 w 2613891"/>
                <a:gd name="connsiteY13" fmla="*/ 1690254 h 5489185"/>
                <a:gd name="connsiteX14" fmla="*/ 1450109 w 2613891"/>
                <a:gd name="connsiteY14" fmla="*/ 2133600 h 5489185"/>
                <a:gd name="connsiteX15" fmla="*/ 1560945 w 2613891"/>
                <a:gd name="connsiteY15" fmla="*/ 2364509 h 5489185"/>
                <a:gd name="connsiteX16" fmla="*/ 1524000 w 2613891"/>
                <a:gd name="connsiteY16" fmla="*/ 2687781 h 5489185"/>
                <a:gd name="connsiteX17" fmla="*/ 1209963 w 2613891"/>
                <a:gd name="connsiteY17" fmla="*/ 2927927 h 5489185"/>
                <a:gd name="connsiteX18" fmla="*/ 1154545 w 2613891"/>
                <a:gd name="connsiteY18" fmla="*/ 3398981 h 5489185"/>
                <a:gd name="connsiteX19" fmla="*/ 1173018 w 2613891"/>
                <a:gd name="connsiteY19" fmla="*/ 3805381 h 5489185"/>
                <a:gd name="connsiteX20" fmla="*/ 1385454 w 2613891"/>
                <a:gd name="connsiteY20" fmla="*/ 4165600 h 5489185"/>
                <a:gd name="connsiteX21" fmla="*/ 1533236 w 2613891"/>
                <a:gd name="connsiteY21" fmla="*/ 4553527 h 5489185"/>
                <a:gd name="connsiteX22" fmla="*/ 1736436 w 2613891"/>
                <a:gd name="connsiteY22" fmla="*/ 4756727 h 5489185"/>
                <a:gd name="connsiteX23" fmla="*/ 1764145 w 2613891"/>
                <a:gd name="connsiteY23" fmla="*/ 4950690 h 5489185"/>
                <a:gd name="connsiteX24" fmla="*/ 1902690 w 2613891"/>
                <a:gd name="connsiteY24" fmla="*/ 5107709 h 5489185"/>
                <a:gd name="connsiteX25" fmla="*/ 1995054 w 2613891"/>
                <a:gd name="connsiteY25" fmla="*/ 5357090 h 5489185"/>
                <a:gd name="connsiteX26" fmla="*/ 2410691 w 2613891"/>
                <a:gd name="connsiteY26" fmla="*/ 5486399 h 5489185"/>
                <a:gd name="connsiteX27" fmla="*/ 2604654 w 2613891"/>
                <a:gd name="connsiteY27" fmla="*/ 5421746 h 5489185"/>
                <a:gd name="connsiteX28" fmla="*/ 2595418 w 2613891"/>
                <a:gd name="connsiteY28" fmla="*/ 5430981 h 5489185"/>
                <a:gd name="connsiteX0" fmla="*/ 2595418 w 2613891"/>
                <a:gd name="connsiteY0" fmla="*/ 5430981 h 5489185"/>
                <a:gd name="connsiteX1" fmla="*/ 2540000 w 2613891"/>
                <a:gd name="connsiteY1" fmla="*/ 5172363 h 5489185"/>
                <a:gd name="connsiteX2" fmla="*/ 2392218 w 2613891"/>
                <a:gd name="connsiteY2" fmla="*/ 4996872 h 5489185"/>
                <a:gd name="connsiteX3" fmla="*/ 2262909 w 2613891"/>
                <a:gd name="connsiteY3" fmla="*/ 4396509 h 5489185"/>
                <a:gd name="connsiteX4" fmla="*/ 2558472 w 2613891"/>
                <a:gd name="connsiteY4" fmla="*/ 3408218 h 5489185"/>
                <a:gd name="connsiteX5" fmla="*/ 2613891 w 2613891"/>
                <a:gd name="connsiteY5" fmla="*/ 2336800 h 5489185"/>
                <a:gd name="connsiteX6" fmla="*/ 2179781 w 2613891"/>
                <a:gd name="connsiteY6" fmla="*/ 1237672 h 5489185"/>
                <a:gd name="connsiteX7" fmla="*/ 2198254 w 2613891"/>
                <a:gd name="connsiteY7" fmla="*/ 775854 h 5489185"/>
                <a:gd name="connsiteX8" fmla="*/ 1653309 w 2613891"/>
                <a:gd name="connsiteY8" fmla="*/ 184727 h 5489185"/>
                <a:gd name="connsiteX9" fmla="*/ 0 w 2613891"/>
                <a:gd name="connsiteY9" fmla="*/ 0 h 5489185"/>
                <a:gd name="connsiteX10" fmla="*/ 397163 w 2613891"/>
                <a:gd name="connsiteY10" fmla="*/ 720436 h 5489185"/>
                <a:gd name="connsiteX11" fmla="*/ 785091 w 2613891"/>
                <a:gd name="connsiteY11" fmla="*/ 1006763 h 5489185"/>
                <a:gd name="connsiteX12" fmla="*/ 840509 w 2613891"/>
                <a:gd name="connsiteY12" fmla="*/ 1376218 h 5489185"/>
                <a:gd name="connsiteX13" fmla="*/ 1080654 w 2613891"/>
                <a:gd name="connsiteY13" fmla="*/ 1690254 h 5489185"/>
                <a:gd name="connsiteX14" fmla="*/ 1450109 w 2613891"/>
                <a:gd name="connsiteY14" fmla="*/ 2133600 h 5489185"/>
                <a:gd name="connsiteX15" fmla="*/ 1560945 w 2613891"/>
                <a:gd name="connsiteY15" fmla="*/ 2364509 h 5489185"/>
                <a:gd name="connsiteX16" fmla="*/ 1524000 w 2613891"/>
                <a:gd name="connsiteY16" fmla="*/ 2687781 h 5489185"/>
                <a:gd name="connsiteX17" fmla="*/ 1209963 w 2613891"/>
                <a:gd name="connsiteY17" fmla="*/ 2927927 h 5489185"/>
                <a:gd name="connsiteX18" fmla="*/ 1154545 w 2613891"/>
                <a:gd name="connsiteY18" fmla="*/ 3398981 h 5489185"/>
                <a:gd name="connsiteX19" fmla="*/ 1173018 w 2613891"/>
                <a:gd name="connsiteY19" fmla="*/ 3805381 h 5489185"/>
                <a:gd name="connsiteX20" fmla="*/ 1385454 w 2613891"/>
                <a:gd name="connsiteY20" fmla="*/ 4165600 h 5489185"/>
                <a:gd name="connsiteX21" fmla="*/ 1533236 w 2613891"/>
                <a:gd name="connsiteY21" fmla="*/ 4553527 h 5489185"/>
                <a:gd name="connsiteX22" fmla="*/ 1736436 w 2613891"/>
                <a:gd name="connsiteY22" fmla="*/ 4756727 h 5489185"/>
                <a:gd name="connsiteX23" fmla="*/ 1764145 w 2613891"/>
                <a:gd name="connsiteY23" fmla="*/ 4950690 h 5489185"/>
                <a:gd name="connsiteX24" fmla="*/ 1902690 w 2613891"/>
                <a:gd name="connsiteY24" fmla="*/ 5107709 h 5489185"/>
                <a:gd name="connsiteX25" fmla="*/ 1995054 w 2613891"/>
                <a:gd name="connsiteY25" fmla="*/ 5357090 h 5489185"/>
                <a:gd name="connsiteX26" fmla="*/ 2410691 w 2613891"/>
                <a:gd name="connsiteY26" fmla="*/ 5486399 h 5489185"/>
                <a:gd name="connsiteX27" fmla="*/ 2604654 w 2613891"/>
                <a:gd name="connsiteY27" fmla="*/ 5421746 h 5489185"/>
                <a:gd name="connsiteX28" fmla="*/ 2595418 w 2613891"/>
                <a:gd name="connsiteY28" fmla="*/ 5430981 h 5489185"/>
                <a:gd name="connsiteX0" fmla="*/ 2595418 w 2613891"/>
                <a:gd name="connsiteY0" fmla="*/ 5430981 h 5489185"/>
                <a:gd name="connsiteX1" fmla="*/ 2540000 w 2613891"/>
                <a:gd name="connsiteY1" fmla="*/ 5172363 h 5489185"/>
                <a:gd name="connsiteX2" fmla="*/ 2392218 w 2613891"/>
                <a:gd name="connsiteY2" fmla="*/ 4996872 h 5489185"/>
                <a:gd name="connsiteX3" fmla="*/ 2262909 w 2613891"/>
                <a:gd name="connsiteY3" fmla="*/ 4396509 h 5489185"/>
                <a:gd name="connsiteX4" fmla="*/ 2503053 w 2613891"/>
                <a:gd name="connsiteY4" fmla="*/ 3343564 h 5489185"/>
                <a:gd name="connsiteX5" fmla="*/ 2613891 w 2613891"/>
                <a:gd name="connsiteY5" fmla="*/ 2336800 h 5489185"/>
                <a:gd name="connsiteX6" fmla="*/ 2179781 w 2613891"/>
                <a:gd name="connsiteY6" fmla="*/ 1237672 h 5489185"/>
                <a:gd name="connsiteX7" fmla="*/ 2198254 w 2613891"/>
                <a:gd name="connsiteY7" fmla="*/ 775854 h 5489185"/>
                <a:gd name="connsiteX8" fmla="*/ 1653309 w 2613891"/>
                <a:gd name="connsiteY8" fmla="*/ 184727 h 5489185"/>
                <a:gd name="connsiteX9" fmla="*/ 0 w 2613891"/>
                <a:gd name="connsiteY9" fmla="*/ 0 h 5489185"/>
                <a:gd name="connsiteX10" fmla="*/ 397163 w 2613891"/>
                <a:gd name="connsiteY10" fmla="*/ 720436 h 5489185"/>
                <a:gd name="connsiteX11" fmla="*/ 785091 w 2613891"/>
                <a:gd name="connsiteY11" fmla="*/ 1006763 h 5489185"/>
                <a:gd name="connsiteX12" fmla="*/ 840509 w 2613891"/>
                <a:gd name="connsiteY12" fmla="*/ 1376218 h 5489185"/>
                <a:gd name="connsiteX13" fmla="*/ 1080654 w 2613891"/>
                <a:gd name="connsiteY13" fmla="*/ 1690254 h 5489185"/>
                <a:gd name="connsiteX14" fmla="*/ 1450109 w 2613891"/>
                <a:gd name="connsiteY14" fmla="*/ 2133600 h 5489185"/>
                <a:gd name="connsiteX15" fmla="*/ 1560945 w 2613891"/>
                <a:gd name="connsiteY15" fmla="*/ 2364509 h 5489185"/>
                <a:gd name="connsiteX16" fmla="*/ 1524000 w 2613891"/>
                <a:gd name="connsiteY16" fmla="*/ 2687781 h 5489185"/>
                <a:gd name="connsiteX17" fmla="*/ 1209963 w 2613891"/>
                <a:gd name="connsiteY17" fmla="*/ 2927927 h 5489185"/>
                <a:gd name="connsiteX18" fmla="*/ 1154545 w 2613891"/>
                <a:gd name="connsiteY18" fmla="*/ 3398981 h 5489185"/>
                <a:gd name="connsiteX19" fmla="*/ 1173018 w 2613891"/>
                <a:gd name="connsiteY19" fmla="*/ 3805381 h 5489185"/>
                <a:gd name="connsiteX20" fmla="*/ 1385454 w 2613891"/>
                <a:gd name="connsiteY20" fmla="*/ 4165600 h 5489185"/>
                <a:gd name="connsiteX21" fmla="*/ 1533236 w 2613891"/>
                <a:gd name="connsiteY21" fmla="*/ 4553527 h 5489185"/>
                <a:gd name="connsiteX22" fmla="*/ 1736436 w 2613891"/>
                <a:gd name="connsiteY22" fmla="*/ 4756727 h 5489185"/>
                <a:gd name="connsiteX23" fmla="*/ 1764145 w 2613891"/>
                <a:gd name="connsiteY23" fmla="*/ 4950690 h 5489185"/>
                <a:gd name="connsiteX24" fmla="*/ 1902690 w 2613891"/>
                <a:gd name="connsiteY24" fmla="*/ 5107709 h 5489185"/>
                <a:gd name="connsiteX25" fmla="*/ 1995054 w 2613891"/>
                <a:gd name="connsiteY25" fmla="*/ 5357090 h 5489185"/>
                <a:gd name="connsiteX26" fmla="*/ 2410691 w 2613891"/>
                <a:gd name="connsiteY26" fmla="*/ 5486399 h 5489185"/>
                <a:gd name="connsiteX27" fmla="*/ 2604654 w 2613891"/>
                <a:gd name="connsiteY27" fmla="*/ 5421746 h 5489185"/>
                <a:gd name="connsiteX28" fmla="*/ 2595418 w 2613891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79781 w 2604654"/>
                <a:gd name="connsiteY6" fmla="*/ 1237672 h 5489185"/>
                <a:gd name="connsiteX7" fmla="*/ 2198254 w 2604654"/>
                <a:gd name="connsiteY7" fmla="*/ 775854 h 5489185"/>
                <a:gd name="connsiteX8" fmla="*/ 1653309 w 2604654"/>
                <a:gd name="connsiteY8" fmla="*/ 184727 h 5489185"/>
                <a:gd name="connsiteX9" fmla="*/ 0 w 2604654"/>
                <a:gd name="connsiteY9" fmla="*/ 0 h 5489185"/>
                <a:gd name="connsiteX10" fmla="*/ 397163 w 2604654"/>
                <a:gd name="connsiteY10" fmla="*/ 720436 h 5489185"/>
                <a:gd name="connsiteX11" fmla="*/ 785091 w 2604654"/>
                <a:gd name="connsiteY11" fmla="*/ 1006763 h 5489185"/>
                <a:gd name="connsiteX12" fmla="*/ 840509 w 2604654"/>
                <a:gd name="connsiteY12" fmla="*/ 1376218 h 5489185"/>
                <a:gd name="connsiteX13" fmla="*/ 1080654 w 2604654"/>
                <a:gd name="connsiteY13" fmla="*/ 1690254 h 5489185"/>
                <a:gd name="connsiteX14" fmla="*/ 1450109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98254 w 2604654"/>
                <a:gd name="connsiteY7" fmla="*/ 775854 h 5489185"/>
                <a:gd name="connsiteX8" fmla="*/ 1653309 w 2604654"/>
                <a:gd name="connsiteY8" fmla="*/ 184727 h 5489185"/>
                <a:gd name="connsiteX9" fmla="*/ 0 w 2604654"/>
                <a:gd name="connsiteY9" fmla="*/ 0 h 5489185"/>
                <a:gd name="connsiteX10" fmla="*/ 397163 w 2604654"/>
                <a:gd name="connsiteY10" fmla="*/ 720436 h 5489185"/>
                <a:gd name="connsiteX11" fmla="*/ 785091 w 2604654"/>
                <a:gd name="connsiteY11" fmla="*/ 1006763 h 5489185"/>
                <a:gd name="connsiteX12" fmla="*/ 840509 w 2604654"/>
                <a:gd name="connsiteY12" fmla="*/ 1376218 h 5489185"/>
                <a:gd name="connsiteX13" fmla="*/ 1080654 w 2604654"/>
                <a:gd name="connsiteY13" fmla="*/ 1690254 h 5489185"/>
                <a:gd name="connsiteX14" fmla="*/ 1450109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53309 w 2604654"/>
                <a:gd name="connsiteY8" fmla="*/ 184727 h 5489185"/>
                <a:gd name="connsiteX9" fmla="*/ 0 w 2604654"/>
                <a:gd name="connsiteY9" fmla="*/ 0 h 5489185"/>
                <a:gd name="connsiteX10" fmla="*/ 397163 w 2604654"/>
                <a:gd name="connsiteY10" fmla="*/ 720436 h 5489185"/>
                <a:gd name="connsiteX11" fmla="*/ 785091 w 2604654"/>
                <a:gd name="connsiteY11" fmla="*/ 1006763 h 5489185"/>
                <a:gd name="connsiteX12" fmla="*/ 840509 w 2604654"/>
                <a:gd name="connsiteY12" fmla="*/ 1376218 h 5489185"/>
                <a:gd name="connsiteX13" fmla="*/ 1080654 w 2604654"/>
                <a:gd name="connsiteY13" fmla="*/ 1690254 h 5489185"/>
                <a:gd name="connsiteX14" fmla="*/ 1450109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397163 w 2604654"/>
                <a:gd name="connsiteY10" fmla="*/ 720436 h 5489185"/>
                <a:gd name="connsiteX11" fmla="*/ 785091 w 2604654"/>
                <a:gd name="connsiteY11" fmla="*/ 1006763 h 5489185"/>
                <a:gd name="connsiteX12" fmla="*/ 840509 w 2604654"/>
                <a:gd name="connsiteY12" fmla="*/ 1376218 h 5489185"/>
                <a:gd name="connsiteX13" fmla="*/ 1080654 w 2604654"/>
                <a:gd name="connsiteY13" fmla="*/ 1690254 h 5489185"/>
                <a:gd name="connsiteX14" fmla="*/ 1450109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840509 w 2604654"/>
                <a:gd name="connsiteY12" fmla="*/ 1376218 h 5489185"/>
                <a:gd name="connsiteX13" fmla="*/ 1080654 w 2604654"/>
                <a:gd name="connsiteY13" fmla="*/ 1690254 h 5489185"/>
                <a:gd name="connsiteX14" fmla="*/ 1450109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080654 w 2604654"/>
                <a:gd name="connsiteY13" fmla="*/ 1690254 h 5489185"/>
                <a:gd name="connsiteX14" fmla="*/ 1450109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080654 w 2604654"/>
                <a:gd name="connsiteY13" fmla="*/ 1690254 h 5489185"/>
                <a:gd name="connsiteX14" fmla="*/ 1560945 w 2604654"/>
                <a:gd name="connsiteY14" fmla="*/ 2059709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560945 w 2604654"/>
                <a:gd name="connsiteY14" fmla="*/ 2059709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60945 w 2604654"/>
                <a:gd name="connsiteY15" fmla="*/ 2364509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14763 w 2604654"/>
                <a:gd name="connsiteY15" fmla="*/ 2447636 h 5489185"/>
                <a:gd name="connsiteX16" fmla="*/ 1524000 w 2604654"/>
                <a:gd name="connsiteY16" fmla="*/ 2687781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14763 w 2604654"/>
                <a:gd name="connsiteY15" fmla="*/ 2447636 h 5489185"/>
                <a:gd name="connsiteX16" fmla="*/ 1413163 w 2604654"/>
                <a:gd name="connsiteY16" fmla="*/ 2724726 h 5489185"/>
                <a:gd name="connsiteX17" fmla="*/ 1209963 w 2604654"/>
                <a:gd name="connsiteY17" fmla="*/ 2927927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14763 w 2604654"/>
                <a:gd name="connsiteY15" fmla="*/ 2447636 h 5489185"/>
                <a:gd name="connsiteX16" fmla="*/ 1413163 w 2604654"/>
                <a:gd name="connsiteY16" fmla="*/ 2724726 h 5489185"/>
                <a:gd name="connsiteX17" fmla="*/ 1256144 w 2604654"/>
                <a:gd name="connsiteY17" fmla="*/ 2955636 h 5489185"/>
                <a:gd name="connsiteX18" fmla="*/ 1154545 w 2604654"/>
                <a:gd name="connsiteY18" fmla="*/ 3398981 h 5489185"/>
                <a:gd name="connsiteX19" fmla="*/ 1173018 w 2604654"/>
                <a:gd name="connsiteY19" fmla="*/ 3805381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14763 w 2604654"/>
                <a:gd name="connsiteY15" fmla="*/ 2447636 h 5489185"/>
                <a:gd name="connsiteX16" fmla="*/ 1413163 w 2604654"/>
                <a:gd name="connsiteY16" fmla="*/ 2724726 h 5489185"/>
                <a:gd name="connsiteX17" fmla="*/ 1256144 w 2604654"/>
                <a:gd name="connsiteY17" fmla="*/ 2955636 h 5489185"/>
                <a:gd name="connsiteX18" fmla="*/ 1154545 w 2604654"/>
                <a:gd name="connsiteY18" fmla="*/ 3398981 h 5489185"/>
                <a:gd name="connsiteX19" fmla="*/ 1200727 w 2604654"/>
                <a:gd name="connsiteY19" fmla="*/ 3796145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764145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14763 w 2604654"/>
                <a:gd name="connsiteY15" fmla="*/ 2447636 h 5489185"/>
                <a:gd name="connsiteX16" fmla="*/ 1413163 w 2604654"/>
                <a:gd name="connsiteY16" fmla="*/ 2724726 h 5489185"/>
                <a:gd name="connsiteX17" fmla="*/ 1256144 w 2604654"/>
                <a:gd name="connsiteY17" fmla="*/ 2955636 h 5489185"/>
                <a:gd name="connsiteX18" fmla="*/ 1154545 w 2604654"/>
                <a:gd name="connsiteY18" fmla="*/ 3398981 h 5489185"/>
                <a:gd name="connsiteX19" fmla="*/ 1200727 w 2604654"/>
                <a:gd name="connsiteY19" fmla="*/ 3796145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819564 w 2604654"/>
                <a:gd name="connsiteY23" fmla="*/ 4950690 h 5489185"/>
                <a:gd name="connsiteX24" fmla="*/ 1902690 w 2604654"/>
                <a:gd name="connsiteY24" fmla="*/ 5107709 h 5489185"/>
                <a:gd name="connsiteX25" fmla="*/ 1995054 w 2604654"/>
                <a:gd name="connsiteY25" fmla="*/ 5357090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89185"/>
                <a:gd name="connsiteX1" fmla="*/ 2540000 w 2604654"/>
                <a:gd name="connsiteY1" fmla="*/ 5172363 h 5489185"/>
                <a:gd name="connsiteX2" fmla="*/ 2392218 w 2604654"/>
                <a:gd name="connsiteY2" fmla="*/ 4996872 h 5489185"/>
                <a:gd name="connsiteX3" fmla="*/ 2262909 w 2604654"/>
                <a:gd name="connsiteY3" fmla="*/ 4396509 h 5489185"/>
                <a:gd name="connsiteX4" fmla="*/ 2503053 w 2604654"/>
                <a:gd name="connsiteY4" fmla="*/ 3343564 h 5489185"/>
                <a:gd name="connsiteX5" fmla="*/ 2567709 w 2604654"/>
                <a:gd name="connsiteY5" fmla="*/ 2336800 h 5489185"/>
                <a:gd name="connsiteX6" fmla="*/ 2198254 w 2604654"/>
                <a:gd name="connsiteY6" fmla="*/ 1163781 h 5489185"/>
                <a:gd name="connsiteX7" fmla="*/ 2115127 w 2604654"/>
                <a:gd name="connsiteY7" fmla="*/ 757381 h 5489185"/>
                <a:gd name="connsiteX8" fmla="*/ 1644072 w 2604654"/>
                <a:gd name="connsiteY8" fmla="*/ 212436 h 5489185"/>
                <a:gd name="connsiteX9" fmla="*/ 0 w 2604654"/>
                <a:gd name="connsiteY9" fmla="*/ 0 h 5489185"/>
                <a:gd name="connsiteX10" fmla="*/ 498763 w 2604654"/>
                <a:gd name="connsiteY10" fmla="*/ 674254 h 5489185"/>
                <a:gd name="connsiteX11" fmla="*/ 785091 w 2604654"/>
                <a:gd name="connsiteY11" fmla="*/ 1006763 h 5489185"/>
                <a:gd name="connsiteX12" fmla="*/ 905164 w 2604654"/>
                <a:gd name="connsiteY12" fmla="*/ 1376218 h 5489185"/>
                <a:gd name="connsiteX13" fmla="*/ 1117600 w 2604654"/>
                <a:gd name="connsiteY13" fmla="*/ 1930399 h 5489185"/>
                <a:gd name="connsiteX14" fmla="*/ 1431635 w 2604654"/>
                <a:gd name="connsiteY14" fmla="*/ 2133600 h 5489185"/>
                <a:gd name="connsiteX15" fmla="*/ 1514763 w 2604654"/>
                <a:gd name="connsiteY15" fmla="*/ 2447636 h 5489185"/>
                <a:gd name="connsiteX16" fmla="*/ 1413163 w 2604654"/>
                <a:gd name="connsiteY16" fmla="*/ 2724726 h 5489185"/>
                <a:gd name="connsiteX17" fmla="*/ 1256144 w 2604654"/>
                <a:gd name="connsiteY17" fmla="*/ 2955636 h 5489185"/>
                <a:gd name="connsiteX18" fmla="*/ 1154545 w 2604654"/>
                <a:gd name="connsiteY18" fmla="*/ 3398981 h 5489185"/>
                <a:gd name="connsiteX19" fmla="*/ 1200727 w 2604654"/>
                <a:gd name="connsiteY19" fmla="*/ 3796145 h 5489185"/>
                <a:gd name="connsiteX20" fmla="*/ 1385454 w 2604654"/>
                <a:gd name="connsiteY20" fmla="*/ 4165600 h 5489185"/>
                <a:gd name="connsiteX21" fmla="*/ 1533236 w 2604654"/>
                <a:gd name="connsiteY21" fmla="*/ 4553527 h 5489185"/>
                <a:gd name="connsiteX22" fmla="*/ 1736436 w 2604654"/>
                <a:gd name="connsiteY22" fmla="*/ 4756727 h 5489185"/>
                <a:gd name="connsiteX23" fmla="*/ 1819564 w 2604654"/>
                <a:gd name="connsiteY23" fmla="*/ 4950690 h 5489185"/>
                <a:gd name="connsiteX24" fmla="*/ 1902690 w 2604654"/>
                <a:gd name="connsiteY24" fmla="*/ 5107709 h 5489185"/>
                <a:gd name="connsiteX25" fmla="*/ 2032000 w 2604654"/>
                <a:gd name="connsiteY25" fmla="*/ 5338617 h 5489185"/>
                <a:gd name="connsiteX26" fmla="*/ 2410691 w 2604654"/>
                <a:gd name="connsiteY26" fmla="*/ 5486399 h 5489185"/>
                <a:gd name="connsiteX27" fmla="*/ 2604654 w 2604654"/>
                <a:gd name="connsiteY27" fmla="*/ 5421746 h 5489185"/>
                <a:gd name="connsiteX28" fmla="*/ 2595418 w 2604654"/>
                <a:gd name="connsiteY28" fmla="*/ 5430981 h 5489185"/>
                <a:gd name="connsiteX0" fmla="*/ 2595418 w 2604654"/>
                <a:gd name="connsiteY0" fmla="*/ 5430981 h 5445783"/>
                <a:gd name="connsiteX1" fmla="*/ 2540000 w 2604654"/>
                <a:gd name="connsiteY1" fmla="*/ 5172363 h 5445783"/>
                <a:gd name="connsiteX2" fmla="*/ 2392218 w 2604654"/>
                <a:gd name="connsiteY2" fmla="*/ 4996872 h 5445783"/>
                <a:gd name="connsiteX3" fmla="*/ 2262909 w 2604654"/>
                <a:gd name="connsiteY3" fmla="*/ 4396509 h 5445783"/>
                <a:gd name="connsiteX4" fmla="*/ 2503053 w 2604654"/>
                <a:gd name="connsiteY4" fmla="*/ 3343564 h 5445783"/>
                <a:gd name="connsiteX5" fmla="*/ 2567709 w 2604654"/>
                <a:gd name="connsiteY5" fmla="*/ 2336800 h 5445783"/>
                <a:gd name="connsiteX6" fmla="*/ 2198254 w 2604654"/>
                <a:gd name="connsiteY6" fmla="*/ 1163781 h 5445783"/>
                <a:gd name="connsiteX7" fmla="*/ 2115127 w 2604654"/>
                <a:gd name="connsiteY7" fmla="*/ 757381 h 5445783"/>
                <a:gd name="connsiteX8" fmla="*/ 1644072 w 2604654"/>
                <a:gd name="connsiteY8" fmla="*/ 212436 h 5445783"/>
                <a:gd name="connsiteX9" fmla="*/ 0 w 2604654"/>
                <a:gd name="connsiteY9" fmla="*/ 0 h 5445783"/>
                <a:gd name="connsiteX10" fmla="*/ 498763 w 2604654"/>
                <a:gd name="connsiteY10" fmla="*/ 674254 h 5445783"/>
                <a:gd name="connsiteX11" fmla="*/ 785091 w 2604654"/>
                <a:gd name="connsiteY11" fmla="*/ 1006763 h 5445783"/>
                <a:gd name="connsiteX12" fmla="*/ 905164 w 2604654"/>
                <a:gd name="connsiteY12" fmla="*/ 1376218 h 5445783"/>
                <a:gd name="connsiteX13" fmla="*/ 1117600 w 2604654"/>
                <a:gd name="connsiteY13" fmla="*/ 1930399 h 5445783"/>
                <a:gd name="connsiteX14" fmla="*/ 1431635 w 2604654"/>
                <a:gd name="connsiteY14" fmla="*/ 2133600 h 5445783"/>
                <a:gd name="connsiteX15" fmla="*/ 1514763 w 2604654"/>
                <a:gd name="connsiteY15" fmla="*/ 2447636 h 5445783"/>
                <a:gd name="connsiteX16" fmla="*/ 1413163 w 2604654"/>
                <a:gd name="connsiteY16" fmla="*/ 2724726 h 5445783"/>
                <a:gd name="connsiteX17" fmla="*/ 1256144 w 2604654"/>
                <a:gd name="connsiteY17" fmla="*/ 2955636 h 5445783"/>
                <a:gd name="connsiteX18" fmla="*/ 1154545 w 2604654"/>
                <a:gd name="connsiteY18" fmla="*/ 3398981 h 5445783"/>
                <a:gd name="connsiteX19" fmla="*/ 1200727 w 2604654"/>
                <a:gd name="connsiteY19" fmla="*/ 3796145 h 5445783"/>
                <a:gd name="connsiteX20" fmla="*/ 1385454 w 2604654"/>
                <a:gd name="connsiteY20" fmla="*/ 4165600 h 5445783"/>
                <a:gd name="connsiteX21" fmla="*/ 1533236 w 2604654"/>
                <a:gd name="connsiteY21" fmla="*/ 4553527 h 5445783"/>
                <a:gd name="connsiteX22" fmla="*/ 1736436 w 2604654"/>
                <a:gd name="connsiteY22" fmla="*/ 4756727 h 5445783"/>
                <a:gd name="connsiteX23" fmla="*/ 1819564 w 2604654"/>
                <a:gd name="connsiteY23" fmla="*/ 4950690 h 5445783"/>
                <a:gd name="connsiteX24" fmla="*/ 1902690 w 2604654"/>
                <a:gd name="connsiteY24" fmla="*/ 5107709 h 5445783"/>
                <a:gd name="connsiteX25" fmla="*/ 2032000 w 2604654"/>
                <a:gd name="connsiteY25" fmla="*/ 5338617 h 5445783"/>
                <a:gd name="connsiteX26" fmla="*/ 2410691 w 2604654"/>
                <a:gd name="connsiteY26" fmla="*/ 5440217 h 5445783"/>
                <a:gd name="connsiteX27" fmla="*/ 2604654 w 2604654"/>
                <a:gd name="connsiteY27" fmla="*/ 5421746 h 5445783"/>
                <a:gd name="connsiteX28" fmla="*/ 2595418 w 2604654"/>
                <a:gd name="connsiteY28" fmla="*/ 5430981 h 5445783"/>
                <a:gd name="connsiteX0" fmla="*/ 2595418 w 2604654"/>
                <a:gd name="connsiteY0" fmla="*/ 5430981 h 5480259"/>
                <a:gd name="connsiteX1" fmla="*/ 2540000 w 2604654"/>
                <a:gd name="connsiteY1" fmla="*/ 5172363 h 5480259"/>
                <a:gd name="connsiteX2" fmla="*/ 2392218 w 2604654"/>
                <a:gd name="connsiteY2" fmla="*/ 4996872 h 5480259"/>
                <a:gd name="connsiteX3" fmla="*/ 2262909 w 2604654"/>
                <a:gd name="connsiteY3" fmla="*/ 4396509 h 5480259"/>
                <a:gd name="connsiteX4" fmla="*/ 2503053 w 2604654"/>
                <a:gd name="connsiteY4" fmla="*/ 3343564 h 5480259"/>
                <a:gd name="connsiteX5" fmla="*/ 2567709 w 2604654"/>
                <a:gd name="connsiteY5" fmla="*/ 2336800 h 5480259"/>
                <a:gd name="connsiteX6" fmla="*/ 2198254 w 2604654"/>
                <a:gd name="connsiteY6" fmla="*/ 1163781 h 5480259"/>
                <a:gd name="connsiteX7" fmla="*/ 2115127 w 2604654"/>
                <a:gd name="connsiteY7" fmla="*/ 757381 h 5480259"/>
                <a:gd name="connsiteX8" fmla="*/ 1644072 w 2604654"/>
                <a:gd name="connsiteY8" fmla="*/ 212436 h 5480259"/>
                <a:gd name="connsiteX9" fmla="*/ 0 w 2604654"/>
                <a:gd name="connsiteY9" fmla="*/ 0 h 5480259"/>
                <a:gd name="connsiteX10" fmla="*/ 498763 w 2604654"/>
                <a:gd name="connsiteY10" fmla="*/ 674254 h 5480259"/>
                <a:gd name="connsiteX11" fmla="*/ 785091 w 2604654"/>
                <a:gd name="connsiteY11" fmla="*/ 1006763 h 5480259"/>
                <a:gd name="connsiteX12" fmla="*/ 905164 w 2604654"/>
                <a:gd name="connsiteY12" fmla="*/ 1376218 h 5480259"/>
                <a:gd name="connsiteX13" fmla="*/ 1117600 w 2604654"/>
                <a:gd name="connsiteY13" fmla="*/ 1930399 h 5480259"/>
                <a:gd name="connsiteX14" fmla="*/ 1431635 w 2604654"/>
                <a:gd name="connsiteY14" fmla="*/ 2133600 h 5480259"/>
                <a:gd name="connsiteX15" fmla="*/ 1514763 w 2604654"/>
                <a:gd name="connsiteY15" fmla="*/ 2447636 h 5480259"/>
                <a:gd name="connsiteX16" fmla="*/ 1413163 w 2604654"/>
                <a:gd name="connsiteY16" fmla="*/ 2724726 h 5480259"/>
                <a:gd name="connsiteX17" fmla="*/ 1256144 w 2604654"/>
                <a:gd name="connsiteY17" fmla="*/ 2955636 h 5480259"/>
                <a:gd name="connsiteX18" fmla="*/ 1154545 w 2604654"/>
                <a:gd name="connsiteY18" fmla="*/ 3398981 h 5480259"/>
                <a:gd name="connsiteX19" fmla="*/ 1200727 w 2604654"/>
                <a:gd name="connsiteY19" fmla="*/ 3796145 h 5480259"/>
                <a:gd name="connsiteX20" fmla="*/ 1385454 w 2604654"/>
                <a:gd name="connsiteY20" fmla="*/ 4165600 h 5480259"/>
                <a:gd name="connsiteX21" fmla="*/ 1533236 w 2604654"/>
                <a:gd name="connsiteY21" fmla="*/ 4553527 h 5480259"/>
                <a:gd name="connsiteX22" fmla="*/ 1736436 w 2604654"/>
                <a:gd name="connsiteY22" fmla="*/ 4756727 h 5480259"/>
                <a:gd name="connsiteX23" fmla="*/ 1819564 w 2604654"/>
                <a:gd name="connsiteY23" fmla="*/ 4950690 h 5480259"/>
                <a:gd name="connsiteX24" fmla="*/ 1902690 w 2604654"/>
                <a:gd name="connsiteY24" fmla="*/ 5107709 h 5480259"/>
                <a:gd name="connsiteX25" fmla="*/ 2032000 w 2604654"/>
                <a:gd name="connsiteY25" fmla="*/ 5338617 h 5480259"/>
                <a:gd name="connsiteX26" fmla="*/ 2364509 w 2604654"/>
                <a:gd name="connsiteY26" fmla="*/ 5477163 h 5480259"/>
                <a:gd name="connsiteX27" fmla="*/ 2604654 w 2604654"/>
                <a:gd name="connsiteY27" fmla="*/ 5421746 h 5480259"/>
                <a:gd name="connsiteX28" fmla="*/ 2595418 w 2604654"/>
                <a:gd name="connsiteY28" fmla="*/ 5430981 h 5480259"/>
                <a:gd name="connsiteX0" fmla="*/ 2567709 w 2604654"/>
                <a:gd name="connsiteY0" fmla="*/ 5394036 h 5480259"/>
                <a:gd name="connsiteX1" fmla="*/ 2540000 w 2604654"/>
                <a:gd name="connsiteY1" fmla="*/ 5172363 h 5480259"/>
                <a:gd name="connsiteX2" fmla="*/ 2392218 w 2604654"/>
                <a:gd name="connsiteY2" fmla="*/ 4996872 h 5480259"/>
                <a:gd name="connsiteX3" fmla="*/ 2262909 w 2604654"/>
                <a:gd name="connsiteY3" fmla="*/ 4396509 h 5480259"/>
                <a:gd name="connsiteX4" fmla="*/ 2503053 w 2604654"/>
                <a:gd name="connsiteY4" fmla="*/ 3343564 h 5480259"/>
                <a:gd name="connsiteX5" fmla="*/ 2567709 w 2604654"/>
                <a:gd name="connsiteY5" fmla="*/ 2336800 h 5480259"/>
                <a:gd name="connsiteX6" fmla="*/ 2198254 w 2604654"/>
                <a:gd name="connsiteY6" fmla="*/ 1163781 h 5480259"/>
                <a:gd name="connsiteX7" fmla="*/ 2115127 w 2604654"/>
                <a:gd name="connsiteY7" fmla="*/ 757381 h 5480259"/>
                <a:gd name="connsiteX8" fmla="*/ 1644072 w 2604654"/>
                <a:gd name="connsiteY8" fmla="*/ 212436 h 5480259"/>
                <a:gd name="connsiteX9" fmla="*/ 0 w 2604654"/>
                <a:gd name="connsiteY9" fmla="*/ 0 h 5480259"/>
                <a:gd name="connsiteX10" fmla="*/ 498763 w 2604654"/>
                <a:gd name="connsiteY10" fmla="*/ 674254 h 5480259"/>
                <a:gd name="connsiteX11" fmla="*/ 785091 w 2604654"/>
                <a:gd name="connsiteY11" fmla="*/ 1006763 h 5480259"/>
                <a:gd name="connsiteX12" fmla="*/ 905164 w 2604654"/>
                <a:gd name="connsiteY12" fmla="*/ 1376218 h 5480259"/>
                <a:gd name="connsiteX13" fmla="*/ 1117600 w 2604654"/>
                <a:gd name="connsiteY13" fmla="*/ 1930399 h 5480259"/>
                <a:gd name="connsiteX14" fmla="*/ 1431635 w 2604654"/>
                <a:gd name="connsiteY14" fmla="*/ 2133600 h 5480259"/>
                <a:gd name="connsiteX15" fmla="*/ 1514763 w 2604654"/>
                <a:gd name="connsiteY15" fmla="*/ 2447636 h 5480259"/>
                <a:gd name="connsiteX16" fmla="*/ 1413163 w 2604654"/>
                <a:gd name="connsiteY16" fmla="*/ 2724726 h 5480259"/>
                <a:gd name="connsiteX17" fmla="*/ 1256144 w 2604654"/>
                <a:gd name="connsiteY17" fmla="*/ 2955636 h 5480259"/>
                <a:gd name="connsiteX18" fmla="*/ 1154545 w 2604654"/>
                <a:gd name="connsiteY18" fmla="*/ 3398981 h 5480259"/>
                <a:gd name="connsiteX19" fmla="*/ 1200727 w 2604654"/>
                <a:gd name="connsiteY19" fmla="*/ 3796145 h 5480259"/>
                <a:gd name="connsiteX20" fmla="*/ 1385454 w 2604654"/>
                <a:gd name="connsiteY20" fmla="*/ 4165600 h 5480259"/>
                <a:gd name="connsiteX21" fmla="*/ 1533236 w 2604654"/>
                <a:gd name="connsiteY21" fmla="*/ 4553527 h 5480259"/>
                <a:gd name="connsiteX22" fmla="*/ 1736436 w 2604654"/>
                <a:gd name="connsiteY22" fmla="*/ 4756727 h 5480259"/>
                <a:gd name="connsiteX23" fmla="*/ 1819564 w 2604654"/>
                <a:gd name="connsiteY23" fmla="*/ 4950690 h 5480259"/>
                <a:gd name="connsiteX24" fmla="*/ 1902690 w 2604654"/>
                <a:gd name="connsiteY24" fmla="*/ 5107709 h 5480259"/>
                <a:gd name="connsiteX25" fmla="*/ 2032000 w 2604654"/>
                <a:gd name="connsiteY25" fmla="*/ 5338617 h 5480259"/>
                <a:gd name="connsiteX26" fmla="*/ 2364509 w 2604654"/>
                <a:gd name="connsiteY26" fmla="*/ 5477163 h 5480259"/>
                <a:gd name="connsiteX27" fmla="*/ 2604654 w 2604654"/>
                <a:gd name="connsiteY27" fmla="*/ 5421746 h 5480259"/>
                <a:gd name="connsiteX28" fmla="*/ 2567709 w 2604654"/>
                <a:gd name="connsiteY28" fmla="*/ 5394036 h 5480259"/>
                <a:gd name="connsiteX0" fmla="*/ 2521527 w 2604654"/>
                <a:gd name="connsiteY0" fmla="*/ 5430981 h 5480259"/>
                <a:gd name="connsiteX1" fmla="*/ 2540000 w 2604654"/>
                <a:gd name="connsiteY1" fmla="*/ 5172363 h 5480259"/>
                <a:gd name="connsiteX2" fmla="*/ 2392218 w 2604654"/>
                <a:gd name="connsiteY2" fmla="*/ 4996872 h 5480259"/>
                <a:gd name="connsiteX3" fmla="*/ 2262909 w 2604654"/>
                <a:gd name="connsiteY3" fmla="*/ 4396509 h 5480259"/>
                <a:gd name="connsiteX4" fmla="*/ 2503053 w 2604654"/>
                <a:gd name="connsiteY4" fmla="*/ 3343564 h 5480259"/>
                <a:gd name="connsiteX5" fmla="*/ 2567709 w 2604654"/>
                <a:gd name="connsiteY5" fmla="*/ 2336800 h 5480259"/>
                <a:gd name="connsiteX6" fmla="*/ 2198254 w 2604654"/>
                <a:gd name="connsiteY6" fmla="*/ 1163781 h 5480259"/>
                <a:gd name="connsiteX7" fmla="*/ 2115127 w 2604654"/>
                <a:gd name="connsiteY7" fmla="*/ 757381 h 5480259"/>
                <a:gd name="connsiteX8" fmla="*/ 1644072 w 2604654"/>
                <a:gd name="connsiteY8" fmla="*/ 212436 h 5480259"/>
                <a:gd name="connsiteX9" fmla="*/ 0 w 2604654"/>
                <a:gd name="connsiteY9" fmla="*/ 0 h 5480259"/>
                <a:gd name="connsiteX10" fmla="*/ 498763 w 2604654"/>
                <a:gd name="connsiteY10" fmla="*/ 674254 h 5480259"/>
                <a:gd name="connsiteX11" fmla="*/ 785091 w 2604654"/>
                <a:gd name="connsiteY11" fmla="*/ 1006763 h 5480259"/>
                <a:gd name="connsiteX12" fmla="*/ 905164 w 2604654"/>
                <a:gd name="connsiteY12" fmla="*/ 1376218 h 5480259"/>
                <a:gd name="connsiteX13" fmla="*/ 1117600 w 2604654"/>
                <a:gd name="connsiteY13" fmla="*/ 1930399 h 5480259"/>
                <a:gd name="connsiteX14" fmla="*/ 1431635 w 2604654"/>
                <a:gd name="connsiteY14" fmla="*/ 2133600 h 5480259"/>
                <a:gd name="connsiteX15" fmla="*/ 1514763 w 2604654"/>
                <a:gd name="connsiteY15" fmla="*/ 2447636 h 5480259"/>
                <a:gd name="connsiteX16" fmla="*/ 1413163 w 2604654"/>
                <a:gd name="connsiteY16" fmla="*/ 2724726 h 5480259"/>
                <a:gd name="connsiteX17" fmla="*/ 1256144 w 2604654"/>
                <a:gd name="connsiteY17" fmla="*/ 2955636 h 5480259"/>
                <a:gd name="connsiteX18" fmla="*/ 1154545 w 2604654"/>
                <a:gd name="connsiteY18" fmla="*/ 3398981 h 5480259"/>
                <a:gd name="connsiteX19" fmla="*/ 1200727 w 2604654"/>
                <a:gd name="connsiteY19" fmla="*/ 3796145 h 5480259"/>
                <a:gd name="connsiteX20" fmla="*/ 1385454 w 2604654"/>
                <a:gd name="connsiteY20" fmla="*/ 4165600 h 5480259"/>
                <a:gd name="connsiteX21" fmla="*/ 1533236 w 2604654"/>
                <a:gd name="connsiteY21" fmla="*/ 4553527 h 5480259"/>
                <a:gd name="connsiteX22" fmla="*/ 1736436 w 2604654"/>
                <a:gd name="connsiteY22" fmla="*/ 4756727 h 5480259"/>
                <a:gd name="connsiteX23" fmla="*/ 1819564 w 2604654"/>
                <a:gd name="connsiteY23" fmla="*/ 4950690 h 5480259"/>
                <a:gd name="connsiteX24" fmla="*/ 1902690 w 2604654"/>
                <a:gd name="connsiteY24" fmla="*/ 5107709 h 5480259"/>
                <a:gd name="connsiteX25" fmla="*/ 2032000 w 2604654"/>
                <a:gd name="connsiteY25" fmla="*/ 5338617 h 5480259"/>
                <a:gd name="connsiteX26" fmla="*/ 2364509 w 2604654"/>
                <a:gd name="connsiteY26" fmla="*/ 5477163 h 5480259"/>
                <a:gd name="connsiteX27" fmla="*/ 2604654 w 2604654"/>
                <a:gd name="connsiteY27" fmla="*/ 5421746 h 5480259"/>
                <a:gd name="connsiteX28" fmla="*/ 2521527 w 2604654"/>
                <a:gd name="connsiteY28" fmla="*/ 5430981 h 5480259"/>
                <a:gd name="connsiteX0" fmla="*/ 2521527 w 2604654"/>
                <a:gd name="connsiteY0" fmla="*/ 5430981 h 5480259"/>
                <a:gd name="connsiteX1" fmla="*/ 2540000 w 2604654"/>
                <a:gd name="connsiteY1" fmla="*/ 5172363 h 5480259"/>
                <a:gd name="connsiteX2" fmla="*/ 2392218 w 2604654"/>
                <a:gd name="connsiteY2" fmla="*/ 4996872 h 5480259"/>
                <a:gd name="connsiteX3" fmla="*/ 2262909 w 2604654"/>
                <a:gd name="connsiteY3" fmla="*/ 4396509 h 5480259"/>
                <a:gd name="connsiteX4" fmla="*/ 2503053 w 2604654"/>
                <a:gd name="connsiteY4" fmla="*/ 3343564 h 5480259"/>
                <a:gd name="connsiteX5" fmla="*/ 2567709 w 2604654"/>
                <a:gd name="connsiteY5" fmla="*/ 2336800 h 5480259"/>
                <a:gd name="connsiteX6" fmla="*/ 2198254 w 2604654"/>
                <a:gd name="connsiteY6" fmla="*/ 1163781 h 5480259"/>
                <a:gd name="connsiteX7" fmla="*/ 2115127 w 2604654"/>
                <a:gd name="connsiteY7" fmla="*/ 757381 h 5480259"/>
                <a:gd name="connsiteX8" fmla="*/ 1644072 w 2604654"/>
                <a:gd name="connsiteY8" fmla="*/ 212436 h 5480259"/>
                <a:gd name="connsiteX9" fmla="*/ 0 w 2604654"/>
                <a:gd name="connsiteY9" fmla="*/ 0 h 5480259"/>
                <a:gd name="connsiteX10" fmla="*/ 498763 w 2604654"/>
                <a:gd name="connsiteY10" fmla="*/ 674254 h 5480259"/>
                <a:gd name="connsiteX11" fmla="*/ 785091 w 2604654"/>
                <a:gd name="connsiteY11" fmla="*/ 1006763 h 5480259"/>
                <a:gd name="connsiteX12" fmla="*/ 905164 w 2604654"/>
                <a:gd name="connsiteY12" fmla="*/ 1376218 h 5480259"/>
                <a:gd name="connsiteX13" fmla="*/ 1117600 w 2604654"/>
                <a:gd name="connsiteY13" fmla="*/ 1930399 h 5480259"/>
                <a:gd name="connsiteX14" fmla="*/ 1431635 w 2604654"/>
                <a:gd name="connsiteY14" fmla="*/ 2133600 h 5480259"/>
                <a:gd name="connsiteX15" fmla="*/ 1514763 w 2604654"/>
                <a:gd name="connsiteY15" fmla="*/ 2447636 h 5480259"/>
                <a:gd name="connsiteX16" fmla="*/ 1413163 w 2604654"/>
                <a:gd name="connsiteY16" fmla="*/ 2724726 h 5480259"/>
                <a:gd name="connsiteX17" fmla="*/ 1256144 w 2604654"/>
                <a:gd name="connsiteY17" fmla="*/ 2955636 h 5480259"/>
                <a:gd name="connsiteX18" fmla="*/ 1154545 w 2604654"/>
                <a:gd name="connsiteY18" fmla="*/ 3398981 h 5480259"/>
                <a:gd name="connsiteX19" fmla="*/ 1200727 w 2604654"/>
                <a:gd name="connsiteY19" fmla="*/ 3796145 h 5480259"/>
                <a:gd name="connsiteX20" fmla="*/ 1385454 w 2604654"/>
                <a:gd name="connsiteY20" fmla="*/ 4165600 h 5480259"/>
                <a:gd name="connsiteX21" fmla="*/ 1533236 w 2604654"/>
                <a:gd name="connsiteY21" fmla="*/ 4553527 h 5480259"/>
                <a:gd name="connsiteX22" fmla="*/ 1736436 w 2604654"/>
                <a:gd name="connsiteY22" fmla="*/ 4756727 h 5480259"/>
                <a:gd name="connsiteX23" fmla="*/ 1819564 w 2604654"/>
                <a:gd name="connsiteY23" fmla="*/ 4950690 h 5480259"/>
                <a:gd name="connsiteX24" fmla="*/ 1902690 w 2604654"/>
                <a:gd name="connsiteY24" fmla="*/ 5107709 h 5480259"/>
                <a:gd name="connsiteX25" fmla="*/ 2032000 w 2604654"/>
                <a:gd name="connsiteY25" fmla="*/ 5338617 h 5480259"/>
                <a:gd name="connsiteX26" fmla="*/ 2364509 w 2604654"/>
                <a:gd name="connsiteY26" fmla="*/ 5477163 h 5480259"/>
                <a:gd name="connsiteX27" fmla="*/ 2604654 w 2604654"/>
                <a:gd name="connsiteY27" fmla="*/ 5421746 h 5480259"/>
                <a:gd name="connsiteX28" fmla="*/ 2521527 w 2604654"/>
                <a:gd name="connsiteY28" fmla="*/ 5430981 h 5480259"/>
                <a:gd name="connsiteX0" fmla="*/ 2604654 w 2604654"/>
                <a:gd name="connsiteY0" fmla="*/ 5421746 h 5480259"/>
                <a:gd name="connsiteX1" fmla="*/ 2540000 w 2604654"/>
                <a:gd name="connsiteY1" fmla="*/ 5172363 h 5480259"/>
                <a:gd name="connsiteX2" fmla="*/ 2392218 w 2604654"/>
                <a:gd name="connsiteY2" fmla="*/ 4996872 h 5480259"/>
                <a:gd name="connsiteX3" fmla="*/ 2262909 w 2604654"/>
                <a:gd name="connsiteY3" fmla="*/ 4396509 h 5480259"/>
                <a:gd name="connsiteX4" fmla="*/ 2503053 w 2604654"/>
                <a:gd name="connsiteY4" fmla="*/ 3343564 h 5480259"/>
                <a:gd name="connsiteX5" fmla="*/ 2567709 w 2604654"/>
                <a:gd name="connsiteY5" fmla="*/ 2336800 h 5480259"/>
                <a:gd name="connsiteX6" fmla="*/ 2198254 w 2604654"/>
                <a:gd name="connsiteY6" fmla="*/ 1163781 h 5480259"/>
                <a:gd name="connsiteX7" fmla="*/ 2115127 w 2604654"/>
                <a:gd name="connsiteY7" fmla="*/ 757381 h 5480259"/>
                <a:gd name="connsiteX8" fmla="*/ 1644072 w 2604654"/>
                <a:gd name="connsiteY8" fmla="*/ 212436 h 5480259"/>
                <a:gd name="connsiteX9" fmla="*/ 0 w 2604654"/>
                <a:gd name="connsiteY9" fmla="*/ 0 h 5480259"/>
                <a:gd name="connsiteX10" fmla="*/ 498763 w 2604654"/>
                <a:gd name="connsiteY10" fmla="*/ 674254 h 5480259"/>
                <a:gd name="connsiteX11" fmla="*/ 785091 w 2604654"/>
                <a:gd name="connsiteY11" fmla="*/ 1006763 h 5480259"/>
                <a:gd name="connsiteX12" fmla="*/ 905164 w 2604654"/>
                <a:gd name="connsiteY12" fmla="*/ 1376218 h 5480259"/>
                <a:gd name="connsiteX13" fmla="*/ 1117600 w 2604654"/>
                <a:gd name="connsiteY13" fmla="*/ 1930399 h 5480259"/>
                <a:gd name="connsiteX14" fmla="*/ 1431635 w 2604654"/>
                <a:gd name="connsiteY14" fmla="*/ 2133600 h 5480259"/>
                <a:gd name="connsiteX15" fmla="*/ 1514763 w 2604654"/>
                <a:gd name="connsiteY15" fmla="*/ 2447636 h 5480259"/>
                <a:gd name="connsiteX16" fmla="*/ 1413163 w 2604654"/>
                <a:gd name="connsiteY16" fmla="*/ 2724726 h 5480259"/>
                <a:gd name="connsiteX17" fmla="*/ 1256144 w 2604654"/>
                <a:gd name="connsiteY17" fmla="*/ 2955636 h 5480259"/>
                <a:gd name="connsiteX18" fmla="*/ 1154545 w 2604654"/>
                <a:gd name="connsiteY18" fmla="*/ 3398981 h 5480259"/>
                <a:gd name="connsiteX19" fmla="*/ 1200727 w 2604654"/>
                <a:gd name="connsiteY19" fmla="*/ 3796145 h 5480259"/>
                <a:gd name="connsiteX20" fmla="*/ 1385454 w 2604654"/>
                <a:gd name="connsiteY20" fmla="*/ 4165600 h 5480259"/>
                <a:gd name="connsiteX21" fmla="*/ 1533236 w 2604654"/>
                <a:gd name="connsiteY21" fmla="*/ 4553527 h 5480259"/>
                <a:gd name="connsiteX22" fmla="*/ 1736436 w 2604654"/>
                <a:gd name="connsiteY22" fmla="*/ 4756727 h 5480259"/>
                <a:gd name="connsiteX23" fmla="*/ 1819564 w 2604654"/>
                <a:gd name="connsiteY23" fmla="*/ 4950690 h 5480259"/>
                <a:gd name="connsiteX24" fmla="*/ 1902690 w 2604654"/>
                <a:gd name="connsiteY24" fmla="*/ 5107709 h 5480259"/>
                <a:gd name="connsiteX25" fmla="*/ 2032000 w 2604654"/>
                <a:gd name="connsiteY25" fmla="*/ 5338617 h 5480259"/>
                <a:gd name="connsiteX26" fmla="*/ 2364509 w 2604654"/>
                <a:gd name="connsiteY26" fmla="*/ 5477163 h 5480259"/>
                <a:gd name="connsiteX27" fmla="*/ 2604654 w 2604654"/>
                <a:gd name="connsiteY27" fmla="*/ 5421746 h 5480259"/>
                <a:gd name="connsiteX0" fmla="*/ 2567709 w 2567709"/>
                <a:gd name="connsiteY0" fmla="*/ 5412509 h 5479949"/>
                <a:gd name="connsiteX1" fmla="*/ 2540000 w 2567709"/>
                <a:gd name="connsiteY1" fmla="*/ 5172363 h 5479949"/>
                <a:gd name="connsiteX2" fmla="*/ 2392218 w 2567709"/>
                <a:gd name="connsiteY2" fmla="*/ 4996872 h 5479949"/>
                <a:gd name="connsiteX3" fmla="*/ 2262909 w 2567709"/>
                <a:gd name="connsiteY3" fmla="*/ 4396509 h 5479949"/>
                <a:gd name="connsiteX4" fmla="*/ 2503053 w 2567709"/>
                <a:gd name="connsiteY4" fmla="*/ 3343564 h 5479949"/>
                <a:gd name="connsiteX5" fmla="*/ 2567709 w 2567709"/>
                <a:gd name="connsiteY5" fmla="*/ 2336800 h 5479949"/>
                <a:gd name="connsiteX6" fmla="*/ 2198254 w 2567709"/>
                <a:gd name="connsiteY6" fmla="*/ 1163781 h 5479949"/>
                <a:gd name="connsiteX7" fmla="*/ 2115127 w 2567709"/>
                <a:gd name="connsiteY7" fmla="*/ 757381 h 5479949"/>
                <a:gd name="connsiteX8" fmla="*/ 1644072 w 2567709"/>
                <a:gd name="connsiteY8" fmla="*/ 212436 h 5479949"/>
                <a:gd name="connsiteX9" fmla="*/ 0 w 2567709"/>
                <a:gd name="connsiteY9" fmla="*/ 0 h 5479949"/>
                <a:gd name="connsiteX10" fmla="*/ 498763 w 2567709"/>
                <a:gd name="connsiteY10" fmla="*/ 674254 h 5479949"/>
                <a:gd name="connsiteX11" fmla="*/ 785091 w 2567709"/>
                <a:gd name="connsiteY11" fmla="*/ 1006763 h 5479949"/>
                <a:gd name="connsiteX12" fmla="*/ 905164 w 2567709"/>
                <a:gd name="connsiteY12" fmla="*/ 1376218 h 5479949"/>
                <a:gd name="connsiteX13" fmla="*/ 1117600 w 2567709"/>
                <a:gd name="connsiteY13" fmla="*/ 1930399 h 5479949"/>
                <a:gd name="connsiteX14" fmla="*/ 1431635 w 2567709"/>
                <a:gd name="connsiteY14" fmla="*/ 2133600 h 5479949"/>
                <a:gd name="connsiteX15" fmla="*/ 1514763 w 2567709"/>
                <a:gd name="connsiteY15" fmla="*/ 2447636 h 5479949"/>
                <a:gd name="connsiteX16" fmla="*/ 1413163 w 2567709"/>
                <a:gd name="connsiteY16" fmla="*/ 2724726 h 5479949"/>
                <a:gd name="connsiteX17" fmla="*/ 1256144 w 2567709"/>
                <a:gd name="connsiteY17" fmla="*/ 2955636 h 5479949"/>
                <a:gd name="connsiteX18" fmla="*/ 1154545 w 2567709"/>
                <a:gd name="connsiteY18" fmla="*/ 3398981 h 5479949"/>
                <a:gd name="connsiteX19" fmla="*/ 1200727 w 2567709"/>
                <a:gd name="connsiteY19" fmla="*/ 3796145 h 5479949"/>
                <a:gd name="connsiteX20" fmla="*/ 1385454 w 2567709"/>
                <a:gd name="connsiteY20" fmla="*/ 4165600 h 5479949"/>
                <a:gd name="connsiteX21" fmla="*/ 1533236 w 2567709"/>
                <a:gd name="connsiteY21" fmla="*/ 4553527 h 5479949"/>
                <a:gd name="connsiteX22" fmla="*/ 1736436 w 2567709"/>
                <a:gd name="connsiteY22" fmla="*/ 4756727 h 5479949"/>
                <a:gd name="connsiteX23" fmla="*/ 1819564 w 2567709"/>
                <a:gd name="connsiteY23" fmla="*/ 4950690 h 5479949"/>
                <a:gd name="connsiteX24" fmla="*/ 1902690 w 2567709"/>
                <a:gd name="connsiteY24" fmla="*/ 5107709 h 5479949"/>
                <a:gd name="connsiteX25" fmla="*/ 2032000 w 2567709"/>
                <a:gd name="connsiteY25" fmla="*/ 5338617 h 5479949"/>
                <a:gd name="connsiteX26" fmla="*/ 2364509 w 2567709"/>
                <a:gd name="connsiteY26" fmla="*/ 5477163 h 5479949"/>
                <a:gd name="connsiteX27" fmla="*/ 2567709 w 2567709"/>
                <a:gd name="connsiteY27" fmla="*/ 5412509 h 5479949"/>
                <a:gd name="connsiteX0" fmla="*/ 2567709 w 2567709"/>
                <a:gd name="connsiteY0" fmla="*/ 5412509 h 5479949"/>
                <a:gd name="connsiteX1" fmla="*/ 2540000 w 2567709"/>
                <a:gd name="connsiteY1" fmla="*/ 5172363 h 5479949"/>
                <a:gd name="connsiteX2" fmla="*/ 2392218 w 2567709"/>
                <a:gd name="connsiteY2" fmla="*/ 4996872 h 5479949"/>
                <a:gd name="connsiteX3" fmla="*/ 2262909 w 2567709"/>
                <a:gd name="connsiteY3" fmla="*/ 4396509 h 5479949"/>
                <a:gd name="connsiteX4" fmla="*/ 2503053 w 2567709"/>
                <a:gd name="connsiteY4" fmla="*/ 3343564 h 5479949"/>
                <a:gd name="connsiteX5" fmla="*/ 2567709 w 2567709"/>
                <a:gd name="connsiteY5" fmla="*/ 2336800 h 5479949"/>
                <a:gd name="connsiteX6" fmla="*/ 2198254 w 2567709"/>
                <a:gd name="connsiteY6" fmla="*/ 1163781 h 5479949"/>
                <a:gd name="connsiteX7" fmla="*/ 2115127 w 2567709"/>
                <a:gd name="connsiteY7" fmla="*/ 757381 h 5479949"/>
                <a:gd name="connsiteX8" fmla="*/ 1644072 w 2567709"/>
                <a:gd name="connsiteY8" fmla="*/ 212436 h 5479949"/>
                <a:gd name="connsiteX9" fmla="*/ 0 w 2567709"/>
                <a:gd name="connsiteY9" fmla="*/ 0 h 5479949"/>
                <a:gd name="connsiteX10" fmla="*/ 498763 w 2567709"/>
                <a:gd name="connsiteY10" fmla="*/ 674254 h 5479949"/>
                <a:gd name="connsiteX11" fmla="*/ 785091 w 2567709"/>
                <a:gd name="connsiteY11" fmla="*/ 1006763 h 5479949"/>
                <a:gd name="connsiteX12" fmla="*/ 905164 w 2567709"/>
                <a:gd name="connsiteY12" fmla="*/ 1376218 h 5479949"/>
                <a:gd name="connsiteX13" fmla="*/ 1117600 w 2567709"/>
                <a:gd name="connsiteY13" fmla="*/ 1930399 h 5479949"/>
                <a:gd name="connsiteX14" fmla="*/ 1431635 w 2567709"/>
                <a:gd name="connsiteY14" fmla="*/ 2133600 h 5479949"/>
                <a:gd name="connsiteX15" fmla="*/ 1514763 w 2567709"/>
                <a:gd name="connsiteY15" fmla="*/ 2447636 h 5479949"/>
                <a:gd name="connsiteX16" fmla="*/ 1413163 w 2567709"/>
                <a:gd name="connsiteY16" fmla="*/ 2724726 h 5479949"/>
                <a:gd name="connsiteX17" fmla="*/ 1256144 w 2567709"/>
                <a:gd name="connsiteY17" fmla="*/ 2955636 h 5479949"/>
                <a:gd name="connsiteX18" fmla="*/ 1154545 w 2567709"/>
                <a:gd name="connsiteY18" fmla="*/ 3398981 h 5479949"/>
                <a:gd name="connsiteX19" fmla="*/ 1200727 w 2567709"/>
                <a:gd name="connsiteY19" fmla="*/ 3796145 h 5479949"/>
                <a:gd name="connsiteX20" fmla="*/ 1385454 w 2567709"/>
                <a:gd name="connsiteY20" fmla="*/ 4165600 h 5479949"/>
                <a:gd name="connsiteX21" fmla="*/ 1570181 w 2567709"/>
                <a:gd name="connsiteY21" fmla="*/ 4553527 h 5479949"/>
                <a:gd name="connsiteX22" fmla="*/ 1736436 w 2567709"/>
                <a:gd name="connsiteY22" fmla="*/ 4756727 h 5479949"/>
                <a:gd name="connsiteX23" fmla="*/ 1819564 w 2567709"/>
                <a:gd name="connsiteY23" fmla="*/ 4950690 h 5479949"/>
                <a:gd name="connsiteX24" fmla="*/ 1902690 w 2567709"/>
                <a:gd name="connsiteY24" fmla="*/ 5107709 h 5479949"/>
                <a:gd name="connsiteX25" fmla="*/ 2032000 w 2567709"/>
                <a:gd name="connsiteY25" fmla="*/ 5338617 h 5479949"/>
                <a:gd name="connsiteX26" fmla="*/ 2364509 w 2567709"/>
                <a:gd name="connsiteY26" fmla="*/ 5477163 h 5479949"/>
                <a:gd name="connsiteX27" fmla="*/ 2567709 w 2567709"/>
                <a:gd name="connsiteY27" fmla="*/ 5412509 h 5479949"/>
                <a:gd name="connsiteX0" fmla="*/ 2567709 w 2567709"/>
                <a:gd name="connsiteY0" fmla="*/ 5412509 h 5479949"/>
                <a:gd name="connsiteX1" fmla="*/ 2540000 w 2567709"/>
                <a:gd name="connsiteY1" fmla="*/ 5172363 h 5479949"/>
                <a:gd name="connsiteX2" fmla="*/ 2392218 w 2567709"/>
                <a:gd name="connsiteY2" fmla="*/ 4996872 h 5479949"/>
                <a:gd name="connsiteX3" fmla="*/ 2262909 w 2567709"/>
                <a:gd name="connsiteY3" fmla="*/ 4396509 h 5479949"/>
                <a:gd name="connsiteX4" fmla="*/ 2503053 w 2567709"/>
                <a:gd name="connsiteY4" fmla="*/ 3343564 h 5479949"/>
                <a:gd name="connsiteX5" fmla="*/ 2567709 w 2567709"/>
                <a:gd name="connsiteY5" fmla="*/ 2336800 h 5479949"/>
                <a:gd name="connsiteX6" fmla="*/ 2198254 w 2567709"/>
                <a:gd name="connsiteY6" fmla="*/ 1163781 h 5479949"/>
                <a:gd name="connsiteX7" fmla="*/ 2115127 w 2567709"/>
                <a:gd name="connsiteY7" fmla="*/ 757381 h 5479949"/>
                <a:gd name="connsiteX8" fmla="*/ 1644072 w 2567709"/>
                <a:gd name="connsiteY8" fmla="*/ 212436 h 5479949"/>
                <a:gd name="connsiteX9" fmla="*/ 0 w 2567709"/>
                <a:gd name="connsiteY9" fmla="*/ 0 h 5479949"/>
                <a:gd name="connsiteX10" fmla="*/ 498763 w 2567709"/>
                <a:gd name="connsiteY10" fmla="*/ 674254 h 5479949"/>
                <a:gd name="connsiteX11" fmla="*/ 785091 w 2567709"/>
                <a:gd name="connsiteY11" fmla="*/ 1006763 h 5479949"/>
                <a:gd name="connsiteX12" fmla="*/ 905164 w 2567709"/>
                <a:gd name="connsiteY12" fmla="*/ 1376218 h 5479949"/>
                <a:gd name="connsiteX13" fmla="*/ 1117600 w 2567709"/>
                <a:gd name="connsiteY13" fmla="*/ 1930399 h 5479949"/>
                <a:gd name="connsiteX14" fmla="*/ 1431635 w 2567709"/>
                <a:gd name="connsiteY14" fmla="*/ 2133600 h 5479949"/>
                <a:gd name="connsiteX15" fmla="*/ 1514763 w 2567709"/>
                <a:gd name="connsiteY15" fmla="*/ 2447636 h 5479949"/>
                <a:gd name="connsiteX16" fmla="*/ 1413163 w 2567709"/>
                <a:gd name="connsiteY16" fmla="*/ 2724726 h 5479949"/>
                <a:gd name="connsiteX17" fmla="*/ 1256144 w 2567709"/>
                <a:gd name="connsiteY17" fmla="*/ 2955636 h 5479949"/>
                <a:gd name="connsiteX18" fmla="*/ 1154545 w 2567709"/>
                <a:gd name="connsiteY18" fmla="*/ 3398981 h 5479949"/>
                <a:gd name="connsiteX19" fmla="*/ 1200727 w 2567709"/>
                <a:gd name="connsiteY19" fmla="*/ 3796145 h 5479949"/>
                <a:gd name="connsiteX20" fmla="*/ 1385454 w 2567709"/>
                <a:gd name="connsiteY20" fmla="*/ 4165600 h 5479949"/>
                <a:gd name="connsiteX21" fmla="*/ 1570181 w 2567709"/>
                <a:gd name="connsiteY21" fmla="*/ 4553527 h 5479949"/>
                <a:gd name="connsiteX22" fmla="*/ 1736436 w 2567709"/>
                <a:gd name="connsiteY22" fmla="*/ 4682836 h 5479949"/>
                <a:gd name="connsiteX23" fmla="*/ 1819564 w 2567709"/>
                <a:gd name="connsiteY23" fmla="*/ 4950690 h 5479949"/>
                <a:gd name="connsiteX24" fmla="*/ 1902690 w 2567709"/>
                <a:gd name="connsiteY24" fmla="*/ 5107709 h 5479949"/>
                <a:gd name="connsiteX25" fmla="*/ 2032000 w 2567709"/>
                <a:gd name="connsiteY25" fmla="*/ 5338617 h 5479949"/>
                <a:gd name="connsiteX26" fmla="*/ 2364509 w 2567709"/>
                <a:gd name="connsiteY26" fmla="*/ 5477163 h 5479949"/>
                <a:gd name="connsiteX27" fmla="*/ 2567709 w 2567709"/>
                <a:gd name="connsiteY27" fmla="*/ 5412509 h 5479949"/>
                <a:gd name="connsiteX0" fmla="*/ 2567709 w 2567709"/>
                <a:gd name="connsiteY0" fmla="*/ 5412509 h 5479949"/>
                <a:gd name="connsiteX1" fmla="*/ 2540000 w 2567709"/>
                <a:gd name="connsiteY1" fmla="*/ 5172363 h 5479949"/>
                <a:gd name="connsiteX2" fmla="*/ 2392218 w 2567709"/>
                <a:gd name="connsiteY2" fmla="*/ 4996872 h 5479949"/>
                <a:gd name="connsiteX3" fmla="*/ 2262909 w 2567709"/>
                <a:gd name="connsiteY3" fmla="*/ 4396509 h 5479949"/>
                <a:gd name="connsiteX4" fmla="*/ 2503053 w 2567709"/>
                <a:gd name="connsiteY4" fmla="*/ 3343564 h 5479949"/>
                <a:gd name="connsiteX5" fmla="*/ 2567709 w 2567709"/>
                <a:gd name="connsiteY5" fmla="*/ 2336800 h 5479949"/>
                <a:gd name="connsiteX6" fmla="*/ 2198254 w 2567709"/>
                <a:gd name="connsiteY6" fmla="*/ 1163781 h 5479949"/>
                <a:gd name="connsiteX7" fmla="*/ 2115127 w 2567709"/>
                <a:gd name="connsiteY7" fmla="*/ 757381 h 5479949"/>
                <a:gd name="connsiteX8" fmla="*/ 1644072 w 2567709"/>
                <a:gd name="connsiteY8" fmla="*/ 212436 h 5479949"/>
                <a:gd name="connsiteX9" fmla="*/ 0 w 2567709"/>
                <a:gd name="connsiteY9" fmla="*/ 0 h 5479949"/>
                <a:gd name="connsiteX10" fmla="*/ 498763 w 2567709"/>
                <a:gd name="connsiteY10" fmla="*/ 674254 h 5479949"/>
                <a:gd name="connsiteX11" fmla="*/ 785091 w 2567709"/>
                <a:gd name="connsiteY11" fmla="*/ 1006763 h 5479949"/>
                <a:gd name="connsiteX12" fmla="*/ 905164 w 2567709"/>
                <a:gd name="connsiteY12" fmla="*/ 1376218 h 5479949"/>
                <a:gd name="connsiteX13" fmla="*/ 1117600 w 2567709"/>
                <a:gd name="connsiteY13" fmla="*/ 1930399 h 5479949"/>
                <a:gd name="connsiteX14" fmla="*/ 1431635 w 2567709"/>
                <a:gd name="connsiteY14" fmla="*/ 2133600 h 5479949"/>
                <a:gd name="connsiteX15" fmla="*/ 1514763 w 2567709"/>
                <a:gd name="connsiteY15" fmla="*/ 2447636 h 5479949"/>
                <a:gd name="connsiteX16" fmla="*/ 1413163 w 2567709"/>
                <a:gd name="connsiteY16" fmla="*/ 2724726 h 5479949"/>
                <a:gd name="connsiteX17" fmla="*/ 1256144 w 2567709"/>
                <a:gd name="connsiteY17" fmla="*/ 2955636 h 5479949"/>
                <a:gd name="connsiteX18" fmla="*/ 1154545 w 2567709"/>
                <a:gd name="connsiteY18" fmla="*/ 3398981 h 5479949"/>
                <a:gd name="connsiteX19" fmla="*/ 1200727 w 2567709"/>
                <a:gd name="connsiteY19" fmla="*/ 3796145 h 5479949"/>
                <a:gd name="connsiteX20" fmla="*/ 1385454 w 2567709"/>
                <a:gd name="connsiteY20" fmla="*/ 4165600 h 5479949"/>
                <a:gd name="connsiteX21" fmla="*/ 1570181 w 2567709"/>
                <a:gd name="connsiteY21" fmla="*/ 4553527 h 5479949"/>
                <a:gd name="connsiteX22" fmla="*/ 1736436 w 2567709"/>
                <a:gd name="connsiteY22" fmla="*/ 4682836 h 5479949"/>
                <a:gd name="connsiteX23" fmla="*/ 1819564 w 2567709"/>
                <a:gd name="connsiteY23" fmla="*/ 4950690 h 5479949"/>
                <a:gd name="connsiteX24" fmla="*/ 1939635 w 2567709"/>
                <a:gd name="connsiteY24" fmla="*/ 5052290 h 5479949"/>
                <a:gd name="connsiteX25" fmla="*/ 2032000 w 2567709"/>
                <a:gd name="connsiteY25" fmla="*/ 5338617 h 5479949"/>
                <a:gd name="connsiteX26" fmla="*/ 2364509 w 2567709"/>
                <a:gd name="connsiteY26" fmla="*/ 5477163 h 5479949"/>
                <a:gd name="connsiteX27" fmla="*/ 2567709 w 2567709"/>
                <a:gd name="connsiteY27" fmla="*/ 5412509 h 5479949"/>
                <a:gd name="connsiteX0" fmla="*/ 2567709 w 2567709"/>
                <a:gd name="connsiteY0" fmla="*/ 5412509 h 5479949"/>
                <a:gd name="connsiteX1" fmla="*/ 2540000 w 2567709"/>
                <a:gd name="connsiteY1" fmla="*/ 5172363 h 5479949"/>
                <a:gd name="connsiteX2" fmla="*/ 2392218 w 2567709"/>
                <a:gd name="connsiteY2" fmla="*/ 4996872 h 5479949"/>
                <a:gd name="connsiteX3" fmla="*/ 2262909 w 2567709"/>
                <a:gd name="connsiteY3" fmla="*/ 4396509 h 5479949"/>
                <a:gd name="connsiteX4" fmla="*/ 2503053 w 2567709"/>
                <a:gd name="connsiteY4" fmla="*/ 3343564 h 5479949"/>
                <a:gd name="connsiteX5" fmla="*/ 2567709 w 2567709"/>
                <a:gd name="connsiteY5" fmla="*/ 2336800 h 5479949"/>
                <a:gd name="connsiteX6" fmla="*/ 2198254 w 2567709"/>
                <a:gd name="connsiteY6" fmla="*/ 1163781 h 5479949"/>
                <a:gd name="connsiteX7" fmla="*/ 2115127 w 2567709"/>
                <a:gd name="connsiteY7" fmla="*/ 757381 h 5479949"/>
                <a:gd name="connsiteX8" fmla="*/ 1644072 w 2567709"/>
                <a:gd name="connsiteY8" fmla="*/ 212436 h 5479949"/>
                <a:gd name="connsiteX9" fmla="*/ 0 w 2567709"/>
                <a:gd name="connsiteY9" fmla="*/ 0 h 5479949"/>
                <a:gd name="connsiteX10" fmla="*/ 498763 w 2567709"/>
                <a:gd name="connsiteY10" fmla="*/ 674254 h 5479949"/>
                <a:gd name="connsiteX11" fmla="*/ 785091 w 2567709"/>
                <a:gd name="connsiteY11" fmla="*/ 1006763 h 5479949"/>
                <a:gd name="connsiteX12" fmla="*/ 905164 w 2567709"/>
                <a:gd name="connsiteY12" fmla="*/ 1376218 h 5479949"/>
                <a:gd name="connsiteX13" fmla="*/ 1117600 w 2567709"/>
                <a:gd name="connsiteY13" fmla="*/ 1930399 h 5479949"/>
                <a:gd name="connsiteX14" fmla="*/ 1431635 w 2567709"/>
                <a:gd name="connsiteY14" fmla="*/ 2133600 h 5479949"/>
                <a:gd name="connsiteX15" fmla="*/ 1514763 w 2567709"/>
                <a:gd name="connsiteY15" fmla="*/ 2447636 h 5479949"/>
                <a:gd name="connsiteX16" fmla="*/ 1413163 w 2567709"/>
                <a:gd name="connsiteY16" fmla="*/ 2724726 h 5479949"/>
                <a:gd name="connsiteX17" fmla="*/ 1256144 w 2567709"/>
                <a:gd name="connsiteY17" fmla="*/ 2955636 h 5479949"/>
                <a:gd name="connsiteX18" fmla="*/ 1154545 w 2567709"/>
                <a:gd name="connsiteY18" fmla="*/ 3398981 h 5479949"/>
                <a:gd name="connsiteX19" fmla="*/ 1200727 w 2567709"/>
                <a:gd name="connsiteY19" fmla="*/ 3796145 h 5479949"/>
                <a:gd name="connsiteX20" fmla="*/ 1385454 w 2567709"/>
                <a:gd name="connsiteY20" fmla="*/ 4165600 h 5479949"/>
                <a:gd name="connsiteX21" fmla="*/ 1570181 w 2567709"/>
                <a:gd name="connsiteY21" fmla="*/ 4553527 h 5479949"/>
                <a:gd name="connsiteX22" fmla="*/ 1736436 w 2567709"/>
                <a:gd name="connsiteY22" fmla="*/ 4682836 h 5479949"/>
                <a:gd name="connsiteX23" fmla="*/ 1819564 w 2567709"/>
                <a:gd name="connsiteY23" fmla="*/ 4950690 h 5479949"/>
                <a:gd name="connsiteX24" fmla="*/ 1939635 w 2567709"/>
                <a:gd name="connsiteY24" fmla="*/ 5052290 h 5479949"/>
                <a:gd name="connsiteX25" fmla="*/ 2059709 w 2567709"/>
                <a:gd name="connsiteY25" fmla="*/ 5310908 h 5479949"/>
                <a:gd name="connsiteX26" fmla="*/ 2364509 w 2567709"/>
                <a:gd name="connsiteY26" fmla="*/ 5477163 h 5479949"/>
                <a:gd name="connsiteX27" fmla="*/ 2567709 w 2567709"/>
                <a:gd name="connsiteY27" fmla="*/ 5412509 h 5479949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67709 w 2567709"/>
                <a:gd name="connsiteY5" fmla="*/ 2336800 h 5413858"/>
                <a:gd name="connsiteX6" fmla="*/ 2198254 w 2567709"/>
                <a:gd name="connsiteY6" fmla="*/ 1163781 h 5413858"/>
                <a:gd name="connsiteX7" fmla="*/ 2115127 w 2567709"/>
                <a:gd name="connsiteY7" fmla="*/ 757381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117600 w 2567709"/>
                <a:gd name="connsiteY13" fmla="*/ 1930399 h 5413858"/>
                <a:gd name="connsiteX14" fmla="*/ 1431635 w 2567709"/>
                <a:gd name="connsiteY14" fmla="*/ 2133600 h 5413858"/>
                <a:gd name="connsiteX15" fmla="*/ 1514763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67709 w 2567709"/>
                <a:gd name="connsiteY5" fmla="*/ 2336800 h 5413858"/>
                <a:gd name="connsiteX6" fmla="*/ 2198254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117600 w 2567709"/>
                <a:gd name="connsiteY13" fmla="*/ 1930399 h 5413858"/>
                <a:gd name="connsiteX14" fmla="*/ 1431635 w 2567709"/>
                <a:gd name="connsiteY14" fmla="*/ 2133600 h 5413858"/>
                <a:gd name="connsiteX15" fmla="*/ 1514763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67709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117600 w 2567709"/>
                <a:gd name="connsiteY13" fmla="*/ 1930399 h 5413858"/>
                <a:gd name="connsiteX14" fmla="*/ 1431635 w 2567709"/>
                <a:gd name="connsiteY14" fmla="*/ 2133600 h 5413858"/>
                <a:gd name="connsiteX15" fmla="*/ 1514763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117600 w 2567709"/>
                <a:gd name="connsiteY13" fmla="*/ 1930399 h 5413858"/>
                <a:gd name="connsiteX14" fmla="*/ 1431635 w 2567709"/>
                <a:gd name="connsiteY14" fmla="*/ 2133600 h 5413858"/>
                <a:gd name="connsiteX15" fmla="*/ 1514763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117600 w 2567709"/>
                <a:gd name="connsiteY13" fmla="*/ 1930399 h 5413858"/>
                <a:gd name="connsiteX14" fmla="*/ 1431635 w 2567709"/>
                <a:gd name="connsiteY14" fmla="*/ 2133600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117600 w 2567709"/>
                <a:gd name="connsiteY13" fmla="*/ 1930399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85091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498763 w 2567709"/>
                <a:gd name="connsiteY10" fmla="*/ 674254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264242 w 2567709"/>
                <a:gd name="connsiteY6" fmla="*/ 116378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329081 w 2567709"/>
                <a:gd name="connsiteY10" fmla="*/ 495145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36800 h 5413858"/>
                <a:gd name="connsiteX6" fmla="*/ 2301950 w 2567709"/>
                <a:gd name="connsiteY6" fmla="*/ 119206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329081 w 2567709"/>
                <a:gd name="connsiteY10" fmla="*/ 495145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46227 h 5413858"/>
                <a:gd name="connsiteX6" fmla="*/ 2301950 w 2567709"/>
                <a:gd name="connsiteY6" fmla="*/ 119206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329081 w 2567709"/>
                <a:gd name="connsiteY10" fmla="*/ 495145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46227 h 5413858"/>
                <a:gd name="connsiteX6" fmla="*/ 2301950 w 2567709"/>
                <a:gd name="connsiteY6" fmla="*/ 119206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329081 w 2567709"/>
                <a:gd name="connsiteY10" fmla="*/ 495145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46227 h 5413858"/>
                <a:gd name="connsiteX6" fmla="*/ 2301950 w 2567709"/>
                <a:gd name="connsiteY6" fmla="*/ 119206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329081 w 2567709"/>
                <a:gd name="connsiteY10" fmla="*/ 495145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67709 w 2567709"/>
                <a:gd name="connsiteY0" fmla="*/ 5412509 h 5413858"/>
                <a:gd name="connsiteX1" fmla="*/ 2540000 w 2567709"/>
                <a:gd name="connsiteY1" fmla="*/ 5172363 h 5413858"/>
                <a:gd name="connsiteX2" fmla="*/ 2392218 w 2567709"/>
                <a:gd name="connsiteY2" fmla="*/ 4996872 h 5413858"/>
                <a:gd name="connsiteX3" fmla="*/ 2262909 w 2567709"/>
                <a:gd name="connsiteY3" fmla="*/ 4396509 h 5413858"/>
                <a:gd name="connsiteX4" fmla="*/ 2503053 w 2567709"/>
                <a:gd name="connsiteY4" fmla="*/ 3343564 h 5413858"/>
                <a:gd name="connsiteX5" fmla="*/ 2558282 w 2567709"/>
                <a:gd name="connsiteY5" fmla="*/ 2346227 h 5413858"/>
                <a:gd name="connsiteX6" fmla="*/ 2301950 w 2567709"/>
                <a:gd name="connsiteY6" fmla="*/ 1192061 h 5413858"/>
                <a:gd name="connsiteX7" fmla="*/ 2067993 w 2567709"/>
                <a:gd name="connsiteY7" fmla="*/ 663113 h 5413858"/>
                <a:gd name="connsiteX8" fmla="*/ 1644072 w 2567709"/>
                <a:gd name="connsiteY8" fmla="*/ 212436 h 5413858"/>
                <a:gd name="connsiteX9" fmla="*/ 0 w 2567709"/>
                <a:gd name="connsiteY9" fmla="*/ 0 h 5413858"/>
                <a:gd name="connsiteX10" fmla="*/ 329081 w 2567709"/>
                <a:gd name="connsiteY10" fmla="*/ 495145 h 5413858"/>
                <a:gd name="connsiteX11" fmla="*/ 700250 w 2567709"/>
                <a:gd name="connsiteY11" fmla="*/ 1006763 h 5413858"/>
                <a:gd name="connsiteX12" fmla="*/ 905164 w 2567709"/>
                <a:gd name="connsiteY12" fmla="*/ 1376218 h 5413858"/>
                <a:gd name="connsiteX13" fmla="*/ 1070466 w 2567709"/>
                <a:gd name="connsiteY13" fmla="*/ 1845558 h 5413858"/>
                <a:gd name="connsiteX14" fmla="*/ 1365648 w 2567709"/>
                <a:gd name="connsiteY14" fmla="*/ 2171308 h 5413858"/>
                <a:gd name="connsiteX15" fmla="*/ 1467629 w 2567709"/>
                <a:gd name="connsiteY15" fmla="*/ 2447636 h 5413858"/>
                <a:gd name="connsiteX16" fmla="*/ 1413163 w 2567709"/>
                <a:gd name="connsiteY16" fmla="*/ 2724726 h 5413858"/>
                <a:gd name="connsiteX17" fmla="*/ 1256144 w 2567709"/>
                <a:gd name="connsiteY17" fmla="*/ 2955636 h 5413858"/>
                <a:gd name="connsiteX18" fmla="*/ 1154545 w 2567709"/>
                <a:gd name="connsiteY18" fmla="*/ 3398981 h 5413858"/>
                <a:gd name="connsiteX19" fmla="*/ 1200727 w 2567709"/>
                <a:gd name="connsiteY19" fmla="*/ 3796145 h 5413858"/>
                <a:gd name="connsiteX20" fmla="*/ 1385454 w 2567709"/>
                <a:gd name="connsiteY20" fmla="*/ 4165600 h 5413858"/>
                <a:gd name="connsiteX21" fmla="*/ 1570181 w 2567709"/>
                <a:gd name="connsiteY21" fmla="*/ 4553527 h 5413858"/>
                <a:gd name="connsiteX22" fmla="*/ 1736436 w 2567709"/>
                <a:gd name="connsiteY22" fmla="*/ 4682836 h 5413858"/>
                <a:gd name="connsiteX23" fmla="*/ 1819564 w 2567709"/>
                <a:gd name="connsiteY23" fmla="*/ 4950690 h 5413858"/>
                <a:gd name="connsiteX24" fmla="*/ 1939635 w 2567709"/>
                <a:gd name="connsiteY24" fmla="*/ 5052290 h 5413858"/>
                <a:gd name="connsiteX25" fmla="*/ 2059709 w 2567709"/>
                <a:gd name="connsiteY25" fmla="*/ 5310908 h 5413858"/>
                <a:gd name="connsiteX26" fmla="*/ 2318327 w 2567709"/>
                <a:gd name="connsiteY26" fmla="*/ 5394035 h 5413858"/>
                <a:gd name="connsiteX27" fmla="*/ 2567709 w 2567709"/>
                <a:gd name="connsiteY27" fmla="*/ 5412509 h 5413858"/>
                <a:gd name="connsiteX0" fmla="*/ 2595989 w 2595989"/>
                <a:gd name="connsiteY0" fmla="*/ 5459643 h 5460992"/>
                <a:gd name="connsiteX1" fmla="*/ 2568280 w 2595989"/>
                <a:gd name="connsiteY1" fmla="*/ 5219497 h 5460992"/>
                <a:gd name="connsiteX2" fmla="*/ 2420498 w 2595989"/>
                <a:gd name="connsiteY2" fmla="*/ 5044006 h 5460992"/>
                <a:gd name="connsiteX3" fmla="*/ 2291189 w 2595989"/>
                <a:gd name="connsiteY3" fmla="*/ 4443643 h 5460992"/>
                <a:gd name="connsiteX4" fmla="*/ 2531333 w 2595989"/>
                <a:gd name="connsiteY4" fmla="*/ 3390698 h 5460992"/>
                <a:gd name="connsiteX5" fmla="*/ 2586562 w 2595989"/>
                <a:gd name="connsiteY5" fmla="*/ 2393361 h 5460992"/>
                <a:gd name="connsiteX6" fmla="*/ 2330230 w 2595989"/>
                <a:gd name="connsiteY6" fmla="*/ 1239195 h 5460992"/>
                <a:gd name="connsiteX7" fmla="*/ 2096273 w 2595989"/>
                <a:gd name="connsiteY7" fmla="*/ 710247 h 5460992"/>
                <a:gd name="connsiteX8" fmla="*/ 1672352 w 2595989"/>
                <a:gd name="connsiteY8" fmla="*/ 259570 h 5460992"/>
                <a:gd name="connsiteX9" fmla="*/ 0 w 2595989"/>
                <a:gd name="connsiteY9" fmla="*/ 0 h 5460992"/>
                <a:gd name="connsiteX10" fmla="*/ 357361 w 2595989"/>
                <a:gd name="connsiteY10" fmla="*/ 542279 h 5460992"/>
                <a:gd name="connsiteX11" fmla="*/ 728530 w 2595989"/>
                <a:gd name="connsiteY11" fmla="*/ 1053897 h 5460992"/>
                <a:gd name="connsiteX12" fmla="*/ 933444 w 2595989"/>
                <a:gd name="connsiteY12" fmla="*/ 1423352 h 5460992"/>
                <a:gd name="connsiteX13" fmla="*/ 1098746 w 2595989"/>
                <a:gd name="connsiteY13" fmla="*/ 1892692 h 5460992"/>
                <a:gd name="connsiteX14" fmla="*/ 1393928 w 2595989"/>
                <a:gd name="connsiteY14" fmla="*/ 2218442 h 5460992"/>
                <a:gd name="connsiteX15" fmla="*/ 1495909 w 2595989"/>
                <a:gd name="connsiteY15" fmla="*/ 2494770 h 5460992"/>
                <a:gd name="connsiteX16" fmla="*/ 1441443 w 2595989"/>
                <a:gd name="connsiteY16" fmla="*/ 2771860 h 5460992"/>
                <a:gd name="connsiteX17" fmla="*/ 1284424 w 2595989"/>
                <a:gd name="connsiteY17" fmla="*/ 3002770 h 5460992"/>
                <a:gd name="connsiteX18" fmla="*/ 1182825 w 2595989"/>
                <a:gd name="connsiteY18" fmla="*/ 3446115 h 5460992"/>
                <a:gd name="connsiteX19" fmla="*/ 1229007 w 2595989"/>
                <a:gd name="connsiteY19" fmla="*/ 3843279 h 5460992"/>
                <a:gd name="connsiteX20" fmla="*/ 1413734 w 2595989"/>
                <a:gd name="connsiteY20" fmla="*/ 4212734 h 5460992"/>
                <a:gd name="connsiteX21" fmla="*/ 1598461 w 2595989"/>
                <a:gd name="connsiteY21" fmla="*/ 4600661 h 5460992"/>
                <a:gd name="connsiteX22" fmla="*/ 1764716 w 2595989"/>
                <a:gd name="connsiteY22" fmla="*/ 4729970 h 5460992"/>
                <a:gd name="connsiteX23" fmla="*/ 1847844 w 2595989"/>
                <a:gd name="connsiteY23" fmla="*/ 4997824 h 5460992"/>
                <a:gd name="connsiteX24" fmla="*/ 1967915 w 2595989"/>
                <a:gd name="connsiteY24" fmla="*/ 5099424 h 5460992"/>
                <a:gd name="connsiteX25" fmla="*/ 2087989 w 2595989"/>
                <a:gd name="connsiteY25" fmla="*/ 5358042 h 5460992"/>
                <a:gd name="connsiteX26" fmla="*/ 2346607 w 2595989"/>
                <a:gd name="connsiteY26" fmla="*/ 5441169 h 5460992"/>
                <a:gd name="connsiteX27" fmla="*/ 2595989 w 2595989"/>
                <a:gd name="connsiteY27" fmla="*/ 5459643 h 5460992"/>
                <a:gd name="connsiteX0" fmla="*/ 2595989 w 2595989"/>
                <a:gd name="connsiteY0" fmla="*/ 5459643 h 5460992"/>
                <a:gd name="connsiteX1" fmla="*/ 2568280 w 2595989"/>
                <a:gd name="connsiteY1" fmla="*/ 5219497 h 5460992"/>
                <a:gd name="connsiteX2" fmla="*/ 2420498 w 2595989"/>
                <a:gd name="connsiteY2" fmla="*/ 5044006 h 5460992"/>
                <a:gd name="connsiteX3" fmla="*/ 2291189 w 2595989"/>
                <a:gd name="connsiteY3" fmla="*/ 4443643 h 5460992"/>
                <a:gd name="connsiteX4" fmla="*/ 2531333 w 2595989"/>
                <a:gd name="connsiteY4" fmla="*/ 3390698 h 5460992"/>
                <a:gd name="connsiteX5" fmla="*/ 2586562 w 2595989"/>
                <a:gd name="connsiteY5" fmla="*/ 2393361 h 5460992"/>
                <a:gd name="connsiteX6" fmla="*/ 2330230 w 2595989"/>
                <a:gd name="connsiteY6" fmla="*/ 1239195 h 5460992"/>
                <a:gd name="connsiteX7" fmla="*/ 2096273 w 2595989"/>
                <a:gd name="connsiteY7" fmla="*/ 710247 h 5460992"/>
                <a:gd name="connsiteX8" fmla="*/ 1672352 w 2595989"/>
                <a:gd name="connsiteY8" fmla="*/ 259570 h 5460992"/>
                <a:gd name="connsiteX9" fmla="*/ 0 w 2595989"/>
                <a:gd name="connsiteY9" fmla="*/ 0 h 5460992"/>
                <a:gd name="connsiteX10" fmla="*/ 357361 w 2595989"/>
                <a:gd name="connsiteY10" fmla="*/ 542279 h 5460992"/>
                <a:gd name="connsiteX11" fmla="*/ 728530 w 2595989"/>
                <a:gd name="connsiteY11" fmla="*/ 1053897 h 5460992"/>
                <a:gd name="connsiteX12" fmla="*/ 933444 w 2595989"/>
                <a:gd name="connsiteY12" fmla="*/ 1423352 h 5460992"/>
                <a:gd name="connsiteX13" fmla="*/ 1098746 w 2595989"/>
                <a:gd name="connsiteY13" fmla="*/ 1892692 h 5460992"/>
                <a:gd name="connsiteX14" fmla="*/ 1393928 w 2595989"/>
                <a:gd name="connsiteY14" fmla="*/ 2218442 h 5460992"/>
                <a:gd name="connsiteX15" fmla="*/ 1495909 w 2595989"/>
                <a:gd name="connsiteY15" fmla="*/ 2494770 h 5460992"/>
                <a:gd name="connsiteX16" fmla="*/ 1441443 w 2595989"/>
                <a:gd name="connsiteY16" fmla="*/ 2771860 h 5460992"/>
                <a:gd name="connsiteX17" fmla="*/ 1284424 w 2595989"/>
                <a:gd name="connsiteY17" fmla="*/ 3002770 h 5460992"/>
                <a:gd name="connsiteX18" fmla="*/ 1182825 w 2595989"/>
                <a:gd name="connsiteY18" fmla="*/ 3446115 h 5460992"/>
                <a:gd name="connsiteX19" fmla="*/ 1229007 w 2595989"/>
                <a:gd name="connsiteY19" fmla="*/ 3843279 h 5460992"/>
                <a:gd name="connsiteX20" fmla="*/ 1413734 w 2595989"/>
                <a:gd name="connsiteY20" fmla="*/ 4212734 h 5460992"/>
                <a:gd name="connsiteX21" fmla="*/ 1598461 w 2595989"/>
                <a:gd name="connsiteY21" fmla="*/ 4600661 h 5460992"/>
                <a:gd name="connsiteX22" fmla="*/ 1764716 w 2595989"/>
                <a:gd name="connsiteY22" fmla="*/ 4729970 h 5460992"/>
                <a:gd name="connsiteX23" fmla="*/ 1847844 w 2595989"/>
                <a:gd name="connsiteY23" fmla="*/ 4997824 h 5460992"/>
                <a:gd name="connsiteX24" fmla="*/ 1967915 w 2595989"/>
                <a:gd name="connsiteY24" fmla="*/ 5099424 h 5460992"/>
                <a:gd name="connsiteX25" fmla="*/ 2087989 w 2595989"/>
                <a:gd name="connsiteY25" fmla="*/ 5358042 h 5460992"/>
                <a:gd name="connsiteX26" fmla="*/ 2346607 w 2595989"/>
                <a:gd name="connsiteY26" fmla="*/ 5441169 h 5460992"/>
                <a:gd name="connsiteX27" fmla="*/ 2595989 w 2595989"/>
                <a:gd name="connsiteY27" fmla="*/ 5459643 h 5460992"/>
                <a:gd name="connsiteX0" fmla="*/ 2595989 w 2595989"/>
                <a:gd name="connsiteY0" fmla="*/ 5459643 h 5463585"/>
                <a:gd name="connsiteX1" fmla="*/ 2568280 w 2595989"/>
                <a:gd name="connsiteY1" fmla="*/ 5219497 h 5463585"/>
                <a:gd name="connsiteX2" fmla="*/ 2420498 w 2595989"/>
                <a:gd name="connsiteY2" fmla="*/ 5044006 h 5463585"/>
                <a:gd name="connsiteX3" fmla="*/ 2291189 w 2595989"/>
                <a:gd name="connsiteY3" fmla="*/ 4443643 h 5463585"/>
                <a:gd name="connsiteX4" fmla="*/ 2531333 w 2595989"/>
                <a:gd name="connsiteY4" fmla="*/ 3390698 h 5463585"/>
                <a:gd name="connsiteX5" fmla="*/ 2586562 w 2595989"/>
                <a:gd name="connsiteY5" fmla="*/ 2393361 h 5463585"/>
                <a:gd name="connsiteX6" fmla="*/ 2330230 w 2595989"/>
                <a:gd name="connsiteY6" fmla="*/ 1239195 h 5463585"/>
                <a:gd name="connsiteX7" fmla="*/ 2096273 w 2595989"/>
                <a:gd name="connsiteY7" fmla="*/ 710247 h 5463585"/>
                <a:gd name="connsiteX8" fmla="*/ 1672352 w 2595989"/>
                <a:gd name="connsiteY8" fmla="*/ 259570 h 5463585"/>
                <a:gd name="connsiteX9" fmla="*/ 0 w 2595989"/>
                <a:gd name="connsiteY9" fmla="*/ 0 h 5463585"/>
                <a:gd name="connsiteX10" fmla="*/ 357361 w 2595989"/>
                <a:gd name="connsiteY10" fmla="*/ 542279 h 5463585"/>
                <a:gd name="connsiteX11" fmla="*/ 728530 w 2595989"/>
                <a:gd name="connsiteY11" fmla="*/ 1053897 h 5463585"/>
                <a:gd name="connsiteX12" fmla="*/ 933444 w 2595989"/>
                <a:gd name="connsiteY12" fmla="*/ 1423352 h 5463585"/>
                <a:gd name="connsiteX13" fmla="*/ 1098746 w 2595989"/>
                <a:gd name="connsiteY13" fmla="*/ 1892692 h 5463585"/>
                <a:gd name="connsiteX14" fmla="*/ 1393928 w 2595989"/>
                <a:gd name="connsiteY14" fmla="*/ 2218442 h 5463585"/>
                <a:gd name="connsiteX15" fmla="*/ 1495909 w 2595989"/>
                <a:gd name="connsiteY15" fmla="*/ 2494770 h 5463585"/>
                <a:gd name="connsiteX16" fmla="*/ 1441443 w 2595989"/>
                <a:gd name="connsiteY16" fmla="*/ 2771860 h 5463585"/>
                <a:gd name="connsiteX17" fmla="*/ 1284424 w 2595989"/>
                <a:gd name="connsiteY17" fmla="*/ 3002770 h 5463585"/>
                <a:gd name="connsiteX18" fmla="*/ 1182825 w 2595989"/>
                <a:gd name="connsiteY18" fmla="*/ 3446115 h 5463585"/>
                <a:gd name="connsiteX19" fmla="*/ 1229007 w 2595989"/>
                <a:gd name="connsiteY19" fmla="*/ 3843279 h 5463585"/>
                <a:gd name="connsiteX20" fmla="*/ 1413734 w 2595989"/>
                <a:gd name="connsiteY20" fmla="*/ 4212734 h 5463585"/>
                <a:gd name="connsiteX21" fmla="*/ 1598461 w 2595989"/>
                <a:gd name="connsiteY21" fmla="*/ 4600661 h 5463585"/>
                <a:gd name="connsiteX22" fmla="*/ 1764716 w 2595989"/>
                <a:gd name="connsiteY22" fmla="*/ 4729970 h 5463585"/>
                <a:gd name="connsiteX23" fmla="*/ 1847844 w 2595989"/>
                <a:gd name="connsiteY23" fmla="*/ 4997824 h 5463585"/>
                <a:gd name="connsiteX24" fmla="*/ 1967915 w 2595989"/>
                <a:gd name="connsiteY24" fmla="*/ 5099424 h 5463585"/>
                <a:gd name="connsiteX25" fmla="*/ 2087989 w 2595989"/>
                <a:gd name="connsiteY25" fmla="*/ 5358042 h 5463585"/>
                <a:gd name="connsiteX26" fmla="*/ 2327557 w 2595989"/>
                <a:gd name="connsiteY26" fmla="*/ 5450694 h 5463585"/>
                <a:gd name="connsiteX27" fmla="*/ 2595989 w 2595989"/>
                <a:gd name="connsiteY27" fmla="*/ 5459643 h 5463585"/>
                <a:gd name="connsiteX0" fmla="*/ 2595989 w 2595989"/>
                <a:gd name="connsiteY0" fmla="*/ 5459643 h 5463585"/>
                <a:gd name="connsiteX1" fmla="*/ 2568280 w 2595989"/>
                <a:gd name="connsiteY1" fmla="*/ 5219497 h 5463585"/>
                <a:gd name="connsiteX2" fmla="*/ 2420498 w 2595989"/>
                <a:gd name="connsiteY2" fmla="*/ 5044006 h 5463585"/>
                <a:gd name="connsiteX3" fmla="*/ 2291189 w 2595989"/>
                <a:gd name="connsiteY3" fmla="*/ 4443643 h 5463585"/>
                <a:gd name="connsiteX4" fmla="*/ 2531333 w 2595989"/>
                <a:gd name="connsiteY4" fmla="*/ 3390698 h 5463585"/>
                <a:gd name="connsiteX5" fmla="*/ 2586562 w 2595989"/>
                <a:gd name="connsiteY5" fmla="*/ 2393361 h 5463585"/>
                <a:gd name="connsiteX6" fmla="*/ 2330230 w 2595989"/>
                <a:gd name="connsiteY6" fmla="*/ 1239195 h 5463585"/>
                <a:gd name="connsiteX7" fmla="*/ 2096273 w 2595989"/>
                <a:gd name="connsiteY7" fmla="*/ 710247 h 5463585"/>
                <a:gd name="connsiteX8" fmla="*/ 1672352 w 2595989"/>
                <a:gd name="connsiteY8" fmla="*/ 259570 h 5463585"/>
                <a:gd name="connsiteX9" fmla="*/ 0 w 2595989"/>
                <a:gd name="connsiteY9" fmla="*/ 0 h 5463585"/>
                <a:gd name="connsiteX10" fmla="*/ 357361 w 2595989"/>
                <a:gd name="connsiteY10" fmla="*/ 542279 h 5463585"/>
                <a:gd name="connsiteX11" fmla="*/ 728530 w 2595989"/>
                <a:gd name="connsiteY11" fmla="*/ 1053897 h 5463585"/>
                <a:gd name="connsiteX12" fmla="*/ 933444 w 2595989"/>
                <a:gd name="connsiteY12" fmla="*/ 1423352 h 5463585"/>
                <a:gd name="connsiteX13" fmla="*/ 1098746 w 2595989"/>
                <a:gd name="connsiteY13" fmla="*/ 1892692 h 5463585"/>
                <a:gd name="connsiteX14" fmla="*/ 1393928 w 2595989"/>
                <a:gd name="connsiteY14" fmla="*/ 2218442 h 5463585"/>
                <a:gd name="connsiteX15" fmla="*/ 1495909 w 2595989"/>
                <a:gd name="connsiteY15" fmla="*/ 2494770 h 5463585"/>
                <a:gd name="connsiteX16" fmla="*/ 1441443 w 2595989"/>
                <a:gd name="connsiteY16" fmla="*/ 2771860 h 5463585"/>
                <a:gd name="connsiteX17" fmla="*/ 1284424 w 2595989"/>
                <a:gd name="connsiteY17" fmla="*/ 3002770 h 5463585"/>
                <a:gd name="connsiteX18" fmla="*/ 1182825 w 2595989"/>
                <a:gd name="connsiteY18" fmla="*/ 3446115 h 5463585"/>
                <a:gd name="connsiteX19" fmla="*/ 1229007 w 2595989"/>
                <a:gd name="connsiteY19" fmla="*/ 3843279 h 5463585"/>
                <a:gd name="connsiteX20" fmla="*/ 1413734 w 2595989"/>
                <a:gd name="connsiteY20" fmla="*/ 4212734 h 5463585"/>
                <a:gd name="connsiteX21" fmla="*/ 1598461 w 2595989"/>
                <a:gd name="connsiteY21" fmla="*/ 4600661 h 5463585"/>
                <a:gd name="connsiteX22" fmla="*/ 1764716 w 2595989"/>
                <a:gd name="connsiteY22" fmla="*/ 4729970 h 5463585"/>
                <a:gd name="connsiteX23" fmla="*/ 1847844 w 2595989"/>
                <a:gd name="connsiteY23" fmla="*/ 4997824 h 5463585"/>
                <a:gd name="connsiteX24" fmla="*/ 1967915 w 2595989"/>
                <a:gd name="connsiteY24" fmla="*/ 5099424 h 5463585"/>
                <a:gd name="connsiteX25" fmla="*/ 2059414 w 2595989"/>
                <a:gd name="connsiteY25" fmla="*/ 5362804 h 5463585"/>
                <a:gd name="connsiteX26" fmla="*/ 2327557 w 2595989"/>
                <a:gd name="connsiteY26" fmla="*/ 5450694 h 5463585"/>
                <a:gd name="connsiteX27" fmla="*/ 2595989 w 2595989"/>
                <a:gd name="connsiteY27" fmla="*/ 5459643 h 5463585"/>
                <a:gd name="connsiteX0" fmla="*/ 2595989 w 2595989"/>
                <a:gd name="connsiteY0" fmla="*/ 5459643 h 5463585"/>
                <a:gd name="connsiteX1" fmla="*/ 2568280 w 2595989"/>
                <a:gd name="connsiteY1" fmla="*/ 5219497 h 5463585"/>
                <a:gd name="connsiteX2" fmla="*/ 2420498 w 2595989"/>
                <a:gd name="connsiteY2" fmla="*/ 5044006 h 5463585"/>
                <a:gd name="connsiteX3" fmla="*/ 2291189 w 2595989"/>
                <a:gd name="connsiteY3" fmla="*/ 4443643 h 5463585"/>
                <a:gd name="connsiteX4" fmla="*/ 2531333 w 2595989"/>
                <a:gd name="connsiteY4" fmla="*/ 3390698 h 5463585"/>
                <a:gd name="connsiteX5" fmla="*/ 2586562 w 2595989"/>
                <a:gd name="connsiteY5" fmla="*/ 2393361 h 5463585"/>
                <a:gd name="connsiteX6" fmla="*/ 2330230 w 2595989"/>
                <a:gd name="connsiteY6" fmla="*/ 1239195 h 5463585"/>
                <a:gd name="connsiteX7" fmla="*/ 2096273 w 2595989"/>
                <a:gd name="connsiteY7" fmla="*/ 710247 h 5463585"/>
                <a:gd name="connsiteX8" fmla="*/ 1672352 w 2595989"/>
                <a:gd name="connsiteY8" fmla="*/ 259570 h 5463585"/>
                <a:gd name="connsiteX9" fmla="*/ 0 w 2595989"/>
                <a:gd name="connsiteY9" fmla="*/ 0 h 5463585"/>
                <a:gd name="connsiteX10" fmla="*/ 357361 w 2595989"/>
                <a:gd name="connsiteY10" fmla="*/ 542279 h 5463585"/>
                <a:gd name="connsiteX11" fmla="*/ 728530 w 2595989"/>
                <a:gd name="connsiteY11" fmla="*/ 1053897 h 5463585"/>
                <a:gd name="connsiteX12" fmla="*/ 933444 w 2595989"/>
                <a:gd name="connsiteY12" fmla="*/ 1423352 h 5463585"/>
                <a:gd name="connsiteX13" fmla="*/ 1098746 w 2595989"/>
                <a:gd name="connsiteY13" fmla="*/ 1892692 h 5463585"/>
                <a:gd name="connsiteX14" fmla="*/ 1393928 w 2595989"/>
                <a:gd name="connsiteY14" fmla="*/ 2218442 h 5463585"/>
                <a:gd name="connsiteX15" fmla="*/ 1495909 w 2595989"/>
                <a:gd name="connsiteY15" fmla="*/ 2494770 h 5463585"/>
                <a:gd name="connsiteX16" fmla="*/ 1441443 w 2595989"/>
                <a:gd name="connsiteY16" fmla="*/ 2771860 h 5463585"/>
                <a:gd name="connsiteX17" fmla="*/ 1284424 w 2595989"/>
                <a:gd name="connsiteY17" fmla="*/ 3002770 h 5463585"/>
                <a:gd name="connsiteX18" fmla="*/ 1182825 w 2595989"/>
                <a:gd name="connsiteY18" fmla="*/ 3446115 h 5463585"/>
                <a:gd name="connsiteX19" fmla="*/ 1229007 w 2595989"/>
                <a:gd name="connsiteY19" fmla="*/ 3843279 h 5463585"/>
                <a:gd name="connsiteX20" fmla="*/ 1413734 w 2595989"/>
                <a:gd name="connsiteY20" fmla="*/ 4212734 h 5463585"/>
                <a:gd name="connsiteX21" fmla="*/ 1598461 w 2595989"/>
                <a:gd name="connsiteY21" fmla="*/ 4600661 h 5463585"/>
                <a:gd name="connsiteX22" fmla="*/ 1764716 w 2595989"/>
                <a:gd name="connsiteY22" fmla="*/ 4729970 h 5463585"/>
                <a:gd name="connsiteX23" fmla="*/ 1852607 w 2595989"/>
                <a:gd name="connsiteY23" fmla="*/ 4997824 h 5463585"/>
                <a:gd name="connsiteX24" fmla="*/ 1967915 w 2595989"/>
                <a:gd name="connsiteY24" fmla="*/ 5099424 h 5463585"/>
                <a:gd name="connsiteX25" fmla="*/ 2059414 w 2595989"/>
                <a:gd name="connsiteY25" fmla="*/ 5362804 h 5463585"/>
                <a:gd name="connsiteX26" fmla="*/ 2327557 w 2595989"/>
                <a:gd name="connsiteY26" fmla="*/ 5450694 h 5463585"/>
                <a:gd name="connsiteX27" fmla="*/ 2595989 w 2595989"/>
                <a:gd name="connsiteY27" fmla="*/ 5459643 h 5463585"/>
                <a:gd name="connsiteX0" fmla="*/ 2595989 w 2595989"/>
                <a:gd name="connsiteY0" fmla="*/ 5459643 h 5463585"/>
                <a:gd name="connsiteX1" fmla="*/ 2568280 w 2595989"/>
                <a:gd name="connsiteY1" fmla="*/ 5219497 h 5463585"/>
                <a:gd name="connsiteX2" fmla="*/ 2420498 w 2595989"/>
                <a:gd name="connsiteY2" fmla="*/ 5044006 h 5463585"/>
                <a:gd name="connsiteX3" fmla="*/ 2291189 w 2595989"/>
                <a:gd name="connsiteY3" fmla="*/ 4443643 h 5463585"/>
                <a:gd name="connsiteX4" fmla="*/ 2531333 w 2595989"/>
                <a:gd name="connsiteY4" fmla="*/ 3390698 h 5463585"/>
                <a:gd name="connsiteX5" fmla="*/ 2586562 w 2595989"/>
                <a:gd name="connsiteY5" fmla="*/ 2393361 h 5463585"/>
                <a:gd name="connsiteX6" fmla="*/ 2330230 w 2595989"/>
                <a:gd name="connsiteY6" fmla="*/ 1239195 h 5463585"/>
                <a:gd name="connsiteX7" fmla="*/ 2096273 w 2595989"/>
                <a:gd name="connsiteY7" fmla="*/ 710247 h 5463585"/>
                <a:gd name="connsiteX8" fmla="*/ 1672352 w 2595989"/>
                <a:gd name="connsiteY8" fmla="*/ 259570 h 5463585"/>
                <a:gd name="connsiteX9" fmla="*/ 0 w 2595989"/>
                <a:gd name="connsiteY9" fmla="*/ 0 h 5463585"/>
                <a:gd name="connsiteX10" fmla="*/ 357361 w 2595989"/>
                <a:gd name="connsiteY10" fmla="*/ 542279 h 5463585"/>
                <a:gd name="connsiteX11" fmla="*/ 728530 w 2595989"/>
                <a:gd name="connsiteY11" fmla="*/ 1053897 h 5463585"/>
                <a:gd name="connsiteX12" fmla="*/ 933444 w 2595989"/>
                <a:gd name="connsiteY12" fmla="*/ 1423352 h 5463585"/>
                <a:gd name="connsiteX13" fmla="*/ 1098746 w 2595989"/>
                <a:gd name="connsiteY13" fmla="*/ 1892692 h 5463585"/>
                <a:gd name="connsiteX14" fmla="*/ 1393928 w 2595989"/>
                <a:gd name="connsiteY14" fmla="*/ 2218442 h 5463585"/>
                <a:gd name="connsiteX15" fmla="*/ 1495909 w 2595989"/>
                <a:gd name="connsiteY15" fmla="*/ 2494770 h 5463585"/>
                <a:gd name="connsiteX16" fmla="*/ 1441443 w 2595989"/>
                <a:gd name="connsiteY16" fmla="*/ 2771860 h 5463585"/>
                <a:gd name="connsiteX17" fmla="*/ 1284424 w 2595989"/>
                <a:gd name="connsiteY17" fmla="*/ 3002770 h 5463585"/>
                <a:gd name="connsiteX18" fmla="*/ 1182825 w 2595989"/>
                <a:gd name="connsiteY18" fmla="*/ 3446115 h 5463585"/>
                <a:gd name="connsiteX19" fmla="*/ 1229007 w 2595989"/>
                <a:gd name="connsiteY19" fmla="*/ 3843279 h 5463585"/>
                <a:gd name="connsiteX20" fmla="*/ 1413734 w 2595989"/>
                <a:gd name="connsiteY20" fmla="*/ 4212734 h 5463585"/>
                <a:gd name="connsiteX21" fmla="*/ 1598461 w 2595989"/>
                <a:gd name="connsiteY21" fmla="*/ 4600661 h 5463585"/>
                <a:gd name="connsiteX22" fmla="*/ 1731378 w 2595989"/>
                <a:gd name="connsiteY22" fmla="*/ 4749020 h 5463585"/>
                <a:gd name="connsiteX23" fmla="*/ 1852607 w 2595989"/>
                <a:gd name="connsiteY23" fmla="*/ 4997824 h 5463585"/>
                <a:gd name="connsiteX24" fmla="*/ 1967915 w 2595989"/>
                <a:gd name="connsiteY24" fmla="*/ 5099424 h 5463585"/>
                <a:gd name="connsiteX25" fmla="*/ 2059414 w 2595989"/>
                <a:gd name="connsiteY25" fmla="*/ 5362804 h 5463585"/>
                <a:gd name="connsiteX26" fmla="*/ 2327557 w 2595989"/>
                <a:gd name="connsiteY26" fmla="*/ 5450694 h 5463585"/>
                <a:gd name="connsiteX27" fmla="*/ 2595989 w 2595989"/>
                <a:gd name="connsiteY27" fmla="*/ 5459643 h 5463585"/>
                <a:gd name="connsiteX0" fmla="*/ 2619802 w 2619802"/>
                <a:gd name="connsiteY0" fmla="*/ 5369155 h 5453048"/>
                <a:gd name="connsiteX1" fmla="*/ 2568280 w 2619802"/>
                <a:gd name="connsiteY1" fmla="*/ 5219497 h 5453048"/>
                <a:gd name="connsiteX2" fmla="*/ 2420498 w 2619802"/>
                <a:gd name="connsiteY2" fmla="*/ 5044006 h 5453048"/>
                <a:gd name="connsiteX3" fmla="*/ 2291189 w 2619802"/>
                <a:gd name="connsiteY3" fmla="*/ 4443643 h 5453048"/>
                <a:gd name="connsiteX4" fmla="*/ 2531333 w 2619802"/>
                <a:gd name="connsiteY4" fmla="*/ 3390698 h 5453048"/>
                <a:gd name="connsiteX5" fmla="*/ 2586562 w 2619802"/>
                <a:gd name="connsiteY5" fmla="*/ 2393361 h 5453048"/>
                <a:gd name="connsiteX6" fmla="*/ 2330230 w 2619802"/>
                <a:gd name="connsiteY6" fmla="*/ 1239195 h 5453048"/>
                <a:gd name="connsiteX7" fmla="*/ 2096273 w 2619802"/>
                <a:gd name="connsiteY7" fmla="*/ 710247 h 5453048"/>
                <a:gd name="connsiteX8" fmla="*/ 1672352 w 2619802"/>
                <a:gd name="connsiteY8" fmla="*/ 259570 h 5453048"/>
                <a:gd name="connsiteX9" fmla="*/ 0 w 2619802"/>
                <a:gd name="connsiteY9" fmla="*/ 0 h 5453048"/>
                <a:gd name="connsiteX10" fmla="*/ 357361 w 2619802"/>
                <a:gd name="connsiteY10" fmla="*/ 542279 h 5453048"/>
                <a:gd name="connsiteX11" fmla="*/ 728530 w 2619802"/>
                <a:gd name="connsiteY11" fmla="*/ 1053897 h 5453048"/>
                <a:gd name="connsiteX12" fmla="*/ 933444 w 2619802"/>
                <a:gd name="connsiteY12" fmla="*/ 1423352 h 5453048"/>
                <a:gd name="connsiteX13" fmla="*/ 1098746 w 2619802"/>
                <a:gd name="connsiteY13" fmla="*/ 1892692 h 5453048"/>
                <a:gd name="connsiteX14" fmla="*/ 1393928 w 2619802"/>
                <a:gd name="connsiteY14" fmla="*/ 2218442 h 5453048"/>
                <a:gd name="connsiteX15" fmla="*/ 1495909 w 2619802"/>
                <a:gd name="connsiteY15" fmla="*/ 2494770 h 5453048"/>
                <a:gd name="connsiteX16" fmla="*/ 1441443 w 2619802"/>
                <a:gd name="connsiteY16" fmla="*/ 2771860 h 5453048"/>
                <a:gd name="connsiteX17" fmla="*/ 1284424 w 2619802"/>
                <a:gd name="connsiteY17" fmla="*/ 3002770 h 5453048"/>
                <a:gd name="connsiteX18" fmla="*/ 1182825 w 2619802"/>
                <a:gd name="connsiteY18" fmla="*/ 3446115 h 5453048"/>
                <a:gd name="connsiteX19" fmla="*/ 1229007 w 2619802"/>
                <a:gd name="connsiteY19" fmla="*/ 3843279 h 5453048"/>
                <a:gd name="connsiteX20" fmla="*/ 1413734 w 2619802"/>
                <a:gd name="connsiteY20" fmla="*/ 4212734 h 5453048"/>
                <a:gd name="connsiteX21" fmla="*/ 1598461 w 2619802"/>
                <a:gd name="connsiteY21" fmla="*/ 4600661 h 5453048"/>
                <a:gd name="connsiteX22" fmla="*/ 1731378 w 2619802"/>
                <a:gd name="connsiteY22" fmla="*/ 4749020 h 5453048"/>
                <a:gd name="connsiteX23" fmla="*/ 1852607 w 2619802"/>
                <a:gd name="connsiteY23" fmla="*/ 4997824 h 5453048"/>
                <a:gd name="connsiteX24" fmla="*/ 1967915 w 2619802"/>
                <a:gd name="connsiteY24" fmla="*/ 5099424 h 5453048"/>
                <a:gd name="connsiteX25" fmla="*/ 2059414 w 2619802"/>
                <a:gd name="connsiteY25" fmla="*/ 5362804 h 5453048"/>
                <a:gd name="connsiteX26" fmla="*/ 2327557 w 2619802"/>
                <a:gd name="connsiteY26" fmla="*/ 5450694 h 5453048"/>
                <a:gd name="connsiteX27" fmla="*/ 2619802 w 2619802"/>
                <a:gd name="connsiteY27" fmla="*/ 5369155 h 5453048"/>
                <a:gd name="connsiteX0" fmla="*/ 2586464 w 2586562"/>
                <a:gd name="connsiteY0" fmla="*/ 5445355 h 5458418"/>
                <a:gd name="connsiteX1" fmla="*/ 2568280 w 2586562"/>
                <a:gd name="connsiteY1" fmla="*/ 5219497 h 5458418"/>
                <a:gd name="connsiteX2" fmla="*/ 2420498 w 2586562"/>
                <a:gd name="connsiteY2" fmla="*/ 5044006 h 5458418"/>
                <a:gd name="connsiteX3" fmla="*/ 2291189 w 2586562"/>
                <a:gd name="connsiteY3" fmla="*/ 4443643 h 5458418"/>
                <a:gd name="connsiteX4" fmla="*/ 2531333 w 2586562"/>
                <a:gd name="connsiteY4" fmla="*/ 3390698 h 5458418"/>
                <a:gd name="connsiteX5" fmla="*/ 2586562 w 2586562"/>
                <a:gd name="connsiteY5" fmla="*/ 2393361 h 5458418"/>
                <a:gd name="connsiteX6" fmla="*/ 2330230 w 2586562"/>
                <a:gd name="connsiteY6" fmla="*/ 1239195 h 5458418"/>
                <a:gd name="connsiteX7" fmla="*/ 2096273 w 2586562"/>
                <a:gd name="connsiteY7" fmla="*/ 710247 h 5458418"/>
                <a:gd name="connsiteX8" fmla="*/ 1672352 w 2586562"/>
                <a:gd name="connsiteY8" fmla="*/ 259570 h 5458418"/>
                <a:gd name="connsiteX9" fmla="*/ 0 w 2586562"/>
                <a:gd name="connsiteY9" fmla="*/ 0 h 5458418"/>
                <a:gd name="connsiteX10" fmla="*/ 357361 w 2586562"/>
                <a:gd name="connsiteY10" fmla="*/ 542279 h 5458418"/>
                <a:gd name="connsiteX11" fmla="*/ 728530 w 2586562"/>
                <a:gd name="connsiteY11" fmla="*/ 1053897 h 5458418"/>
                <a:gd name="connsiteX12" fmla="*/ 933444 w 2586562"/>
                <a:gd name="connsiteY12" fmla="*/ 1423352 h 5458418"/>
                <a:gd name="connsiteX13" fmla="*/ 1098746 w 2586562"/>
                <a:gd name="connsiteY13" fmla="*/ 1892692 h 5458418"/>
                <a:gd name="connsiteX14" fmla="*/ 1393928 w 2586562"/>
                <a:gd name="connsiteY14" fmla="*/ 2218442 h 5458418"/>
                <a:gd name="connsiteX15" fmla="*/ 1495909 w 2586562"/>
                <a:gd name="connsiteY15" fmla="*/ 2494770 h 5458418"/>
                <a:gd name="connsiteX16" fmla="*/ 1441443 w 2586562"/>
                <a:gd name="connsiteY16" fmla="*/ 2771860 h 5458418"/>
                <a:gd name="connsiteX17" fmla="*/ 1284424 w 2586562"/>
                <a:gd name="connsiteY17" fmla="*/ 3002770 h 5458418"/>
                <a:gd name="connsiteX18" fmla="*/ 1182825 w 2586562"/>
                <a:gd name="connsiteY18" fmla="*/ 3446115 h 5458418"/>
                <a:gd name="connsiteX19" fmla="*/ 1229007 w 2586562"/>
                <a:gd name="connsiteY19" fmla="*/ 3843279 h 5458418"/>
                <a:gd name="connsiteX20" fmla="*/ 1413734 w 2586562"/>
                <a:gd name="connsiteY20" fmla="*/ 4212734 h 5458418"/>
                <a:gd name="connsiteX21" fmla="*/ 1598461 w 2586562"/>
                <a:gd name="connsiteY21" fmla="*/ 4600661 h 5458418"/>
                <a:gd name="connsiteX22" fmla="*/ 1731378 w 2586562"/>
                <a:gd name="connsiteY22" fmla="*/ 4749020 h 5458418"/>
                <a:gd name="connsiteX23" fmla="*/ 1852607 w 2586562"/>
                <a:gd name="connsiteY23" fmla="*/ 4997824 h 5458418"/>
                <a:gd name="connsiteX24" fmla="*/ 1967915 w 2586562"/>
                <a:gd name="connsiteY24" fmla="*/ 5099424 h 5458418"/>
                <a:gd name="connsiteX25" fmla="*/ 2059414 w 2586562"/>
                <a:gd name="connsiteY25" fmla="*/ 5362804 h 5458418"/>
                <a:gd name="connsiteX26" fmla="*/ 2327557 w 2586562"/>
                <a:gd name="connsiteY26" fmla="*/ 5450694 h 5458418"/>
                <a:gd name="connsiteX27" fmla="*/ 2586464 w 2586562"/>
                <a:gd name="connsiteY27" fmla="*/ 5445355 h 5458418"/>
                <a:gd name="connsiteX0" fmla="*/ 2586464 w 2586562"/>
                <a:gd name="connsiteY0" fmla="*/ 5445355 h 5458418"/>
                <a:gd name="connsiteX1" fmla="*/ 2525418 w 2586562"/>
                <a:gd name="connsiteY1" fmla="*/ 5229022 h 5458418"/>
                <a:gd name="connsiteX2" fmla="*/ 2420498 w 2586562"/>
                <a:gd name="connsiteY2" fmla="*/ 5044006 h 5458418"/>
                <a:gd name="connsiteX3" fmla="*/ 2291189 w 2586562"/>
                <a:gd name="connsiteY3" fmla="*/ 4443643 h 5458418"/>
                <a:gd name="connsiteX4" fmla="*/ 2531333 w 2586562"/>
                <a:gd name="connsiteY4" fmla="*/ 3390698 h 5458418"/>
                <a:gd name="connsiteX5" fmla="*/ 2586562 w 2586562"/>
                <a:gd name="connsiteY5" fmla="*/ 2393361 h 5458418"/>
                <a:gd name="connsiteX6" fmla="*/ 2330230 w 2586562"/>
                <a:gd name="connsiteY6" fmla="*/ 1239195 h 5458418"/>
                <a:gd name="connsiteX7" fmla="*/ 2096273 w 2586562"/>
                <a:gd name="connsiteY7" fmla="*/ 710247 h 5458418"/>
                <a:gd name="connsiteX8" fmla="*/ 1672352 w 2586562"/>
                <a:gd name="connsiteY8" fmla="*/ 259570 h 5458418"/>
                <a:gd name="connsiteX9" fmla="*/ 0 w 2586562"/>
                <a:gd name="connsiteY9" fmla="*/ 0 h 5458418"/>
                <a:gd name="connsiteX10" fmla="*/ 357361 w 2586562"/>
                <a:gd name="connsiteY10" fmla="*/ 542279 h 5458418"/>
                <a:gd name="connsiteX11" fmla="*/ 728530 w 2586562"/>
                <a:gd name="connsiteY11" fmla="*/ 1053897 h 5458418"/>
                <a:gd name="connsiteX12" fmla="*/ 933444 w 2586562"/>
                <a:gd name="connsiteY12" fmla="*/ 1423352 h 5458418"/>
                <a:gd name="connsiteX13" fmla="*/ 1098746 w 2586562"/>
                <a:gd name="connsiteY13" fmla="*/ 1892692 h 5458418"/>
                <a:gd name="connsiteX14" fmla="*/ 1393928 w 2586562"/>
                <a:gd name="connsiteY14" fmla="*/ 2218442 h 5458418"/>
                <a:gd name="connsiteX15" fmla="*/ 1495909 w 2586562"/>
                <a:gd name="connsiteY15" fmla="*/ 2494770 h 5458418"/>
                <a:gd name="connsiteX16" fmla="*/ 1441443 w 2586562"/>
                <a:gd name="connsiteY16" fmla="*/ 2771860 h 5458418"/>
                <a:gd name="connsiteX17" fmla="*/ 1284424 w 2586562"/>
                <a:gd name="connsiteY17" fmla="*/ 3002770 h 5458418"/>
                <a:gd name="connsiteX18" fmla="*/ 1182825 w 2586562"/>
                <a:gd name="connsiteY18" fmla="*/ 3446115 h 5458418"/>
                <a:gd name="connsiteX19" fmla="*/ 1229007 w 2586562"/>
                <a:gd name="connsiteY19" fmla="*/ 3843279 h 5458418"/>
                <a:gd name="connsiteX20" fmla="*/ 1413734 w 2586562"/>
                <a:gd name="connsiteY20" fmla="*/ 4212734 h 5458418"/>
                <a:gd name="connsiteX21" fmla="*/ 1598461 w 2586562"/>
                <a:gd name="connsiteY21" fmla="*/ 4600661 h 5458418"/>
                <a:gd name="connsiteX22" fmla="*/ 1731378 w 2586562"/>
                <a:gd name="connsiteY22" fmla="*/ 4749020 h 5458418"/>
                <a:gd name="connsiteX23" fmla="*/ 1852607 w 2586562"/>
                <a:gd name="connsiteY23" fmla="*/ 4997824 h 5458418"/>
                <a:gd name="connsiteX24" fmla="*/ 1967915 w 2586562"/>
                <a:gd name="connsiteY24" fmla="*/ 5099424 h 5458418"/>
                <a:gd name="connsiteX25" fmla="*/ 2059414 w 2586562"/>
                <a:gd name="connsiteY25" fmla="*/ 5362804 h 5458418"/>
                <a:gd name="connsiteX26" fmla="*/ 2327557 w 2586562"/>
                <a:gd name="connsiteY26" fmla="*/ 5450694 h 5458418"/>
                <a:gd name="connsiteX27" fmla="*/ 2586464 w 2586562"/>
                <a:gd name="connsiteY27" fmla="*/ 5445355 h 5458418"/>
                <a:gd name="connsiteX0" fmla="*/ 2548364 w 2586562"/>
                <a:gd name="connsiteY0" fmla="*/ 5407255 h 5454313"/>
                <a:gd name="connsiteX1" fmla="*/ 2525418 w 2586562"/>
                <a:gd name="connsiteY1" fmla="*/ 5229022 h 5454313"/>
                <a:gd name="connsiteX2" fmla="*/ 2420498 w 2586562"/>
                <a:gd name="connsiteY2" fmla="*/ 5044006 h 5454313"/>
                <a:gd name="connsiteX3" fmla="*/ 2291189 w 2586562"/>
                <a:gd name="connsiteY3" fmla="*/ 4443643 h 5454313"/>
                <a:gd name="connsiteX4" fmla="*/ 2531333 w 2586562"/>
                <a:gd name="connsiteY4" fmla="*/ 3390698 h 5454313"/>
                <a:gd name="connsiteX5" fmla="*/ 2586562 w 2586562"/>
                <a:gd name="connsiteY5" fmla="*/ 2393361 h 5454313"/>
                <a:gd name="connsiteX6" fmla="*/ 2330230 w 2586562"/>
                <a:gd name="connsiteY6" fmla="*/ 1239195 h 5454313"/>
                <a:gd name="connsiteX7" fmla="*/ 2096273 w 2586562"/>
                <a:gd name="connsiteY7" fmla="*/ 710247 h 5454313"/>
                <a:gd name="connsiteX8" fmla="*/ 1672352 w 2586562"/>
                <a:gd name="connsiteY8" fmla="*/ 259570 h 5454313"/>
                <a:gd name="connsiteX9" fmla="*/ 0 w 2586562"/>
                <a:gd name="connsiteY9" fmla="*/ 0 h 5454313"/>
                <a:gd name="connsiteX10" fmla="*/ 357361 w 2586562"/>
                <a:gd name="connsiteY10" fmla="*/ 542279 h 5454313"/>
                <a:gd name="connsiteX11" fmla="*/ 728530 w 2586562"/>
                <a:gd name="connsiteY11" fmla="*/ 1053897 h 5454313"/>
                <a:gd name="connsiteX12" fmla="*/ 933444 w 2586562"/>
                <a:gd name="connsiteY12" fmla="*/ 1423352 h 5454313"/>
                <a:gd name="connsiteX13" fmla="*/ 1098746 w 2586562"/>
                <a:gd name="connsiteY13" fmla="*/ 1892692 h 5454313"/>
                <a:gd name="connsiteX14" fmla="*/ 1393928 w 2586562"/>
                <a:gd name="connsiteY14" fmla="*/ 2218442 h 5454313"/>
                <a:gd name="connsiteX15" fmla="*/ 1495909 w 2586562"/>
                <a:gd name="connsiteY15" fmla="*/ 2494770 h 5454313"/>
                <a:gd name="connsiteX16" fmla="*/ 1441443 w 2586562"/>
                <a:gd name="connsiteY16" fmla="*/ 2771860 h 5454313"/>
                <a:gd name="connsiteX17" fmla="*/ 1284424 w 2586562"/>
                <a:gd name="connsiteY17" fmla="*/ 3002770 h 5454313"/>
                <a:gd name="connsiteX18" fmla="*/ 1182825 w 2586562"/>
                <a:gd name="connsiteY18" fmla="*/ 3446115 h 5454313"/>
                <a:gd name="connsiteX19" fmla="*/ 1229007 w 2586562"/>
                <a:gd name="connsiteY19" fmla="*/ 3843279 h 5454313"/>
                <a:gd name="connsiteX20" fmla="*/ 1413734 w 2586562"/>
                <a:gd name="connsiteY20" fmla="*/ 4212734 h 5454313"/>
                <a:gd name="connsiteX21" fmla="*/ 1598461 w 2586562"/>
                <a:gd name="connsiteY21" fmla="*/ 4600661 h 5454313"/>
                <a:gd name="connsiteX22" fmla="*/ 1731378 w 2586562"/>
                <a:gd name="connsiteY22" fmla="*/ 4749020 h 5454313"/>
                <a:gd name="connsiteX23" fmla="*/ 1852607 w 2586562"/>
                <a:gd name="connsiteY23" fmla="*/ 4997824 h 5454313"/>
                <a:gd name="connsiteX24" fmla="*/ 1967915 w 2586562"/>
                <a:gd name="connsiteY24" fmla="*/ 5099424 h 5454313"/>
                <a:gd name="connsiteX25" fmla="*/ 2059414 w 2586562"/>
                <a:gd name="connsiteY25" fmla="*/ 5362804 h 5454313"/>
                <a:gd name="connsiteX26" fmla="*/ 2327557 w 2586562"/>
                <a:gd name="connsiteY26" fmla="*/ 5450694 h 5454313"/>
                <a:gd name="connsiteX27" fmla="*/ 2548364 w 2586562"/>
                <a:gd name="connsiteY27" fmla="*/ 5407255 h 5454313"/>
                <a:gd name="connsiteX0" fmla="*/ 2548364 w 2586562"/>
                <a:gd name="connsiteY0" fmla="*/ 5407255 h 5463410"/>
                <a:gd name="connsiteX1" fmla="*/ 2525418 w 2586562"/>
                <a:gd name="connsiteY1" fmla="*/ 5229022 h 5463410"/>
                <a:gd name="connsiteX2" fmla="*/ 2420498 w 2586562"/>
                <a:gd name="connsiteY2" fmla="*/ 5044006 h 5463410"/>
                <a:gd name="connsiteX3" fmla="*/ 2291189 w 2586562"/>
                <a:gd name="connsiteY3" fmla="*/ 4443643 h 5463410"/>
                <a:gd name="connsiteX4" fmla="*/ 2531333 w 2586562"/>
                <a:gd name="connsiteY4" fmla="*/ 3390698 h 5463410"/>
                <a:gd name="connsiteX5" fmla="*/ 2586562 w 2586562"/>
                <a:gd name="connsiteY5" fmla="*/ 2393361 h 5463410"/>
                <a:gd name="connsiteX6" fmla="*/ 2330230 w 2586562"/>
                <a:gd name="connsiteY6" fmla="*/ 1239195 h 5463410"/>
                <a:gd name="connsiteX7" fmla="*/ 2096273 w 2586562"/>
                <a:gd name="connsiteY7" fmla="*/ 710247 h 5463410"/>
                <a:gd name="connsiteX8" fmla="*/ 1672352 w 2586562"/>
                <a:gd name="connsiteY8" fmla="*/ 259570 h 5463410"/>
                <a:gd name="connsiteX9" fmla="*/ 0 w 2586562"/>
                <a:gd name="connsiteY9" fmla="*/ 0 h 5463410"/>
                <a:gd name="connsiteX10" fmla="*/ 357361 w 2586562"/>
                <a:gd name="connsiteY10" fmla="*/ 542279 h 5463410"/>
                <a:gd name="connsiteX11" fmla="*/ 728530 w 2586562"/>
                <a:gd name="connsiteY11" fmla="*/ 1053897 h 5463410"/>
                <a:gd name="connsiteX12" fmla="*/ 933444 w 2586562"/>
                <a:gd name="connsiteY12" fmla="*/ 1423352 h 5463410"/>
                <a:gd name="connsiteX13" fmla="*/ 1098746 w 2586562"/>
                <a:gd name="connsiteY13" fmla="*/ 1892692 h 5463410"/>
                <a:gd name="connsiteX14" fmla="*/ 1393928 w 2586562"/>
                <a:gd name="connsiteY14" fmla="*/ 2218442 h 5463410"/>
                <a:gd name="connsiteX15" fmla="*/ 1495909 w 2586562"/>
                <a:gd name="connsiteY15" fmla="*/ 2494770 h 5463410"/>
                <a:gd name="connsiteX16" fmla="*/ 1441443 w 2586562"/>
                <a:gd name="connsiteY16" fmla="*/ 2771860 h 5463410"/>
                <a:gd name="connsiteX17" fmla="*/ 1284424 w 2586562"/>
                <a:gd name="connsiteY17" fmla="*/ 3002770 h 5463410"/>
                <a:gd name="connsiteX18" fmla="*/ 1182825 w 2586562"/>
                <a:gd name="connsiteY18" fmla="*/ 3446115 h 5463410"/>
                <a:gd name="connsiteX19" fmla="*/ 1229007 w 2586562"/>
                <a:gd name="connsiteY19" fmla="*/ 3843279 h 5463410"/>
                <a:gd name="connsiteX20" fmla="*/ 1413734 w 2586562"/>
                <a:gd name="connsiteY20" fmla="*/ 4212734 h 5463410"/>
                <a:gd name="connsiteX21" fmla="*/ 1598461 w 2586562"/>
                <a:gd name="connsiteY21" fmla="*/ 4600661 h 5463410"/>
                <a:gd name="connsiteX22" fmla="*/ 1731378 w 2586562"/>
                <a:gd name="connsiteY22" fmla="*/ 4749020 h 5463410"/>
                <a:gd name="connsiteX23" fmla="*/ 1852607 w 2586562"/>
                <a:gd name="connsiteY23" fmla="*/ 4997824 h 5463410"/>
                <a:gd name="connsiteX24" fmla="*/ 1967915 w 2586562"/>
                <a:gd name="connsiteY24" fmla="*/ 5099424 h 5463410"/>
                <a:gd name="connsiteX25" fmla="*/ 2059414 w 2586562"/>
                <a:gd name="connsiteY25" fmla="*/ 5362804 h 5463410"/>
                <a:gd name="connsiteX26" fmla="*/ 2446620 w 2586562"/>
                <a:gd name="connsiteY26" fmla="*/ 5460219 h 5463410"/>
                <a:gd name="connsiteX27" fmla="*/ 2548364 w 2586562"/>
                <a:gd name="connsiteY27" fmla="*/ 5407255 h 5463410"/>
                <a:gd name="connsiteX0" fmla="*/ 2548364 w 2586562"/>
                <a:gd name="connsiteY0" fmla="*/ 5407255 h 5463410"/>
                <a:gd name="connsiteX1" fmla="*/ 2525418 w 2586562"/>
                <a:gd name="connsiteY1" fmla="*/ 5229022 h 5463410"/>
                <a:gd name="connsiteX2" fmla="*/ 2420498 w 2586562"/>
                <a:gd name="connsiteY2" fmla="*/ 5044006 h 5463410"/>
                <a:gd name="connsiteX3" fmla="*/ 2291189 w 2586562"/>
                <a:gd name="connsiteY3" fmla="*/ 4443643 h 5463410"/>
                <a:gd name="connsiteX4" fmla="*/ 2531333 w 2586562"/>
                <a:gd name="connsiteY4" fmla="*/ 3390698 h 5463410"/>
                <a:gd name="connsiteX5" fmla="*/ 2586562 w 2586562"/>
                <a:gd name="connsiteY5" fmla="*/ 2393361 h 5463410"/>
                <a:gd name="connsiteX6" fmla="*/ 2330230 w 2586562"/>
                <a:gd name="connsiteY6" fmla="*/ 1239195 h 5463410"/>
                <a:gd name="connsiteX7" fmla="*/ 2096273 w 2586562"/>
                <a:gd name="connsiteY7" fmla="*/ 710247 h 5463410"/>
                <a:gd name="connsiteX8" fmla="*/ 1672352 w 2586562"/>
                <a:gd name="connsiteY8" fmla="*/ 259570 h 5463410"/>
                <a:gd name="connsiteX9" fmla="*/ 0 w 2586562"/>
                <a:gd name="connsiteY9" fmla="*/ 0 h 5463410"/>
                <a:gd name="connsiteX10" fmla="*/ 357361 w 2586562"/>
                <a:gd name="connsiteY10" fmla="*/ 542279 h 5463410"/>
                <a:gd name="connsiteX11" fmla="*/ 728530 w 2586562"/>
                <a:gd name="connsiteY11" fmla="*/ 1053897 h 5463410"/>
                <a:gd name="connsiteX12" fmla="*/ 933444 w 2586562"/>
                <a:gd name="connsiteY12" fmla="*/ 1423352 h 5463410"/>
                <a:gd name="connsiteX13" fmla="*/ 1098746 w 2586562"/>
                <a:gd name="connsiteY13" fmla="*/ 1892692 h 5463410"/>
                <a:gd name="connsiteX14" fmla="*/ 1393928 w 2586562"/>
                <a:gd name="connsiteY14" fmla="*/ 2218442 h 5463410"/>
                <a:gd name="connsiteX15" fmla="*/ 1495909 w 2586562"/>
                <a:gd name="connsiteY15" fmla="*/ 2494770 h 5463410"/>
                <a:gd name="connsiteX16" fmla="*/ 1441443 w 2586562"/>
                <a:gd name="connsiteY16" fmla="*/ 2771860 h 5463410"/>
                <a:gd name="connsiteX17" fmla="*/ 1284424 w 2586562"/>
                <a:gd name="connsiteY17" fmla="*/ 3002770 h 5463410"/>
                <a:gd name="connsiteX18" fmla="*/ 1216163 w 2586562"/>
                <a:gd name="connsiteY18" fmla="*/ 3455640 h 5463410"/>
                <a:gd name="connsiteX19" fmla="*/ 1229007 w 2586562"/>
                <a:gd name="connsiteY19" fmla="*/ 3843279 h 5463410"/>
                <a:gd name="connsiteX20" fmla="*/ 1413734 w 2586562"/>
                <a:gd name="connsiteY20" fmla="*/ 4212734 h 5463410"/>
                <a:gd name="connsiteX21" fmla="*/ 1598461 w 2586562"/>
                <a:gd name="connsiteY21" fmla="*/ 4600661 h 5463410"/>
                <a:gd name="connsiteX22" fmla="*/ 1731378 w 2586562"/>
                <a:gd name="connsiteY22" fmla="*/ 4749020 h 5463410"/>
                <a:gd name="connsiteX23" fmla="*/ 1852607 w 2586562"/>
                <a:gd name="connsiteY23" fmla="*/ 4997824 h 5463410"/>
                <a:gd name="connsiteX24" fmla="*/ 1967915 w 2586562"/>
                <a:gd name="connsiteY24" fmla="*/ 5099424 h 5463410"/>
                <a:gd name="connsiteX25" fmla="*/ 2059414 w 2586562"/>
                <a:gd name="connsiteY25" fmla="*/ 5362804 h 5463410"/>
                <a:gd name="connsiteX26" fmla="*/ 2446620 w 2586562"/>
                <a:gd name="connsiteY26" fmla="*/ 5460219 h 5463410"/>
                <a:gd name="connsiteX27" fmla="*/ 2548364 w 2586562"/>
                <a:gd name="connsiteY27" fmla="*/ 5407255 h 5463410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93928 w 2586562"/>
                <a:gd name="connsiteY14" fmla="*/ 2218442 h 5481849"/>
                <a:gd name="connsiteX15" fmla="*/ 1495909 w 2586562"/>
                <a:gd name="connsiteY15" fmla="*/ 2494770 h 5481849"/>
                <a:gd name="connsiteX16" fmla="*/ 1441443 w 2586562"/>
                <a:gd name="connsiteY16" fmla="*/ 2771860 h 5481849"/>
                <a:gd name="connsiteX17" fmla="*/ 1284424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93928 w 2586562"/>
                <a:gd name="connsiteY14" fmla="*/ 2218442 h 5481849"/>
                <a:gd name="connsiteX15" fmla="*/ 1495909 w 2586562"/>
                <a:gd name="connsiteY15" fmla="*/ 2494770 h 5481849"/>
                <a:gd name="connsiteX16" fmla="*/ 1441443 w 2586562"/>
                <a:gd name="connsiteY16" fmla="*/ 2771860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93928 w 2586562"/>
                <a:gd name="connsiteY14" fmla="*/ 2218442 h 5481849"/>
                <a:gd name="connsiteX15" fmla="*/ 1495909 w 2586562"/>
                <a:gd name="connsiteY15" fmla="*/ 2494770 h 5481849"/>
                <a:gd name="connsiteX16" fmla="*/ 1427156 w 2586562"/>
                <a:gd name="connsiteY16" fmla="*/ 2752810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93928 w 2586562"/>
                <a:gd name="connsiteY14" fmla="*/ 2218442 h 5481849"/>
                <a:gd name="connsiteX15" fmla="*/ 1476859 w 2586562"/>
                <a:gd name="connsiteY15" fmla="*/ 2490007 h 5481849"/>
                <a:gd name="connsiteX16" fmla="*/ 1427156 w 2586562"/>
                <a:gd name="connsiteY16" fmla="*/ 2752810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60590 w 2586562"/>
                <a:gd name="connsiteY14" fmla="*/ 2213679 h 5481849"/>
                <a:gd name="connsiteX15" fmla="*/ 1476859 w 2586562"/>
                <a:gd name="connsiteY15" fmla="*/ 2490007 h 5481849"/>
                <a:gd name="connsiteX16" fmla="*/ 1427156 w 2586562"/>
                <a:gd name="connsiteY16" fmla="*/ 2752810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76859 w 2586562"/>
                <a:gd name="connsiteY15" fmla="*/ 2490007 h 5481849"/>
                <a:gd name="connsiteX16" fmla="*/ 1427156 w 2586562"/>
                <a:gd name="connsiteY16" fmla="*/ 2752810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27156 w 2586562"/>
                <a:gd name="connsiteY16" fmla="*/ 2752810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1333 w 2586562"/>
                <a:gd name="connsiteY4" fmla="*/ 3390698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0 w 2586562"/>
                <a:gd name="connsiteY9" fmla="*/ 0 h 5481849"/>
                <a:gd name="connsiteX10" fmla="*/ 357361 w 2586562"/>
                <a:gd name="connsiteY10" fmla="*/ 542279 h 5481849"/>
                <a:gd name="connsiteX11" fmla="*/ 728530 w 2586562"/>
                <a:gd name="connsiteY11" fmla="*/ 1053897 h 5481849"/>
                <a:gd name="connsiteX12" fmla="*/ 933444 w 2586562"/>
                <a:gd name="connsiteY12" fmla="*/ 1423352 h 5481849"/>
                <a:gd name="connsiteX13" fmla="*/ 1098746 w 2586562"/>
                <a:gd name="connsiteY13" fmla="*/ 1892692 h 5481849"/>
                <a:gd name="connsiteX14" fmla="*/ 1341540 w 2586562"/>
                <a:gd name="connsiteY14" fmla="*/ 2237491 h 5481849"/>
                <a:gd name="connsiteX15" fmla="*/ 1453046 w 2586562"/>
                <a:gd name="connsiteY15" fmla="*/ 2490007 h 5481849"/>
                <a:gd name="connsiteX16" fmla="*/ 1412868 w 2586562"/>
                <a:gd name="connsiteY16" fmla="*/ 2767097 h 5481849"/>
                <a:gd name="connsiteX17" fmla="*/ 1298711 w 2586562"/>
                <a:gd name="connsiteY17" fmla="*/ 3002770 h 5481849"/>
                <a:gd name="connsiteX18" fmla="*/ 1216163 w 2586562"/>
                <a:gd name="connsiteY18" fmla="*/ 3455640 h 5481849"/>
                <a:gd name="connsiteX19" fmla="*/ 1229007 w 2586562"/>
                <a:gd name="connsiteY19" fmla="*/ 3843279 h 5481849"/>
                <a:gd name="connsiteX20" fmla="*/ 1413734 w 2586562"/>
                <a:gd name="connsiteY20" fmla="*/ 4212734 h 5481849"/>
                <a:gd name="connsiteX21" fmla="*/ 1598461 w 2586562"/>
                <a:gd name="connsiteY21" fmla="*/ 4600661 h 5481849"/>
                <a:gd name="connsiteX22" fmla="*/ 1731378 w 2586562"/>
                <a:gd name="connsiteY22" fmla="*/ 4749020 h 5481849"/>
                <a:gd name="connsiteX23" fmla="*/ 1852607 w 2586562"/>
                <a:gd name="connsiteY23" fmla="*/ 4997824 h 5481849"/>
                <a:gd name="connsiteX24" fmla="*/ 1967915 w 2586562"/>
                <a:gd name="connsiteY24" fmla="*/ 5099424 h 5481849"/>
                <a:gd name="connsiteX25" fmla="*/ 2059414 w 2586562"/>
                <a:gd name="connsiteY25" fmla="*/ 5362804 h 5481849"/>
                <a:gd name="connsiteX26" fmla="*/ 2446620 w 2586562"/>
                <a:gd name="connsiteY26" fmla="*/ 5479269 h 5481849"/>
                <a:gd name="connsiteX27" fmla="*/ 2548364 w 2586562"/>
                <a:gd name="connsiteY27" fmla="*/ 5407255 h 5481849"/>
                <a:gd name="connsiteX0" fmla="*/ 2548364 w 2586562"/>
                <a:gd name="connsiteY0" fmla="*/ 5422802 h 5497396"/>
                <a:gd name="connsiteX1" fmla="*/ 2525418 w 2586562"/>
                <a:gd name="connsiteY1" fmla="*/ 5244569 h 5497396"/>
                <a:gd name="connsiteX2" fmla="*/ 2420498 w 2586562"/>
                <a:gd name="connsiteY2" fmla="*/ 5059553 h 5497396"/>
                <a:gd name="connsiteX3" fmla="*/ 2291189 w 2586562"/>
                <a:gd name="connsiteY3" fmla="*/ 4459190 h 5497396"/>
                <a:gd name="connsiteX4" fmla="*/ 2536095 w 2586562"/>
                <a:gd name="connsiteY4" fmla="*/ 3411007 h 5497396"/>
                <a:gd name="connsiteX5" fmla="*/ 2586562 w 2586562"/>
                <a:gd name="connsiteY5" fmla="*/ 2408908 h 5497396"/>
                <a:gd name="connsiteX6" fmla="*/ 2330230 w 2586562"/>
                <a:gd name="connsiteY6" fmla="*/ 1254742 h 5497396"/>
                <a:gd name="connsiteX7" fmla="*/ 2096273 w 2586562"/>
                <a:gd name="connsiteY7" fmla="*/ 725794 h 5497396"/>
                <a:gd name="connsiteX8" fmla="*/ 1672352 w 2586562"/>
                <a:gd name="connsiteY8" fmla="*/ 275117 h 5497396"/>
                <a:gd name="connsiteX9" fmla="*/ 878889 w 2586562"/>
                <a:gd name="connsiteY9" fmla="*/ 158364 h 5497396"/>
                <a:gd name="connsiteX10" fmla="*/ 0 w 2586562"/>
                <a:gd name="connsiteY10" fmla="*/ 15547 h 5497396"/>
                <a:gd name="connsiteX11" fmla="*/ 357361 w 2586562"/>
                <a:gd name="connsiteY11" fmla="*/ 557826 h 5497396"/>
                <a:gd name="connsiteX12" fmla="*/ 728530 w 2586562"/>
                <a:gd name="connsiteY12" fmla="*/ 1069444 h 5497396"/>
                <a:gd name="connsiteX13" fmla="*/ 933444 w 2586562"/>
                <a:gd name="connsiteY13" fmla="*/ 1438899 h 5497396"/>
                <a:gd name="connsiteX14" fmla="*/ 1098746 w 2586562"/>
                <a:gd name="connsiteY14" fmla="*/ 1908239 h 5497396"/>
                <a:gd name="connsiteX15" fmla="*/ 1341540 w 2586562"/>
                <a:gd name="connsiteY15" fmla="*/ 2253038 h 5497396"/>
                <a:gd name="connsiteX16" fmla="*/ 1453046 w 2586562"/>
                <a:gd name="connsiteY16" fmla="*/ 2505554 h 5497396"/>
                <a:gd name="connsiteX17" fmla="*/ 1412868 w 2586562"/>
                <a:gd name="connsiteY17" fmla="*/ 2782644 h 5497396"/>
                <a:gd name="connsiteX18" fmla="*/ 1298711 w 2586562"/>
                <a:gd name="connsiteY18" fmla="*/ 3018317 h 5497396"/>
                <a:gd name="connsiteX19" fmla="*/ 1216163 w 2586562"/>
                <a:gd name="connsiteY19" fmla="*/ 3471187 h 5497396"/>
                <a:gd name="connsiteX20" fmla="*/ 1229007 w 2586562"/>
                <a:gd name="connsiteY20" fmla="*/ 3858826 h 5497396"/>
                <a:gd name="connsiteX21" fmla="*/ 1413734 w 2586562"/>
                <a:gd name="connsiteY21" fmla="*/ 4228281 h 5497396"/>
                <a:gd name="connsiteX22" fmla="*/ 1598461 w 2586562"/>
                <a:gd name="connsiteY22" fmla="*/ 4616208 h 5497396"/>
                <a:gd name="connsiteX23" fmla="*/ 1731378 w 2586562"/>
                <a:gd name="connsiteY23" fmla="*/ 4764567 h 5497396"/>
                <a:gd name="connsiteX24" fmla="*/ 1852607 w 2586562"/>
                <a:gd name="connsiteY24" fmla="*/ 5013371 h 5497396"/>
                <a:gd name="connsiteX25" fmla="*/ 1967915 w 2586562"/>
                <a:gd name="connsiteY25" fmla="*/ 5114971 h 5497396"/>
                <a:gd name="connsiteX26" fmla="*/ 2059414 w 2586562"/>
                <a:gd name="connsiteY26" fmla="*/ 5378351 h 5497396"/>
                <a:gd name="connsiteX27" fmla="*/ 2446620 w 2586562"/>
                <a:gd name="connsiteY27" fmla="*/ 5494816 h 5497396"/>
                <a:gd name="connsiteX28" fmla="*/ 2548364 w 2586562"/>
                <a:gd name="connsiteY28" fmla="*/ 5422802 h 5497396"/>
                <a:gd name="connsiteX0" fmla="*/ 2548364 w 2586562"/>
                <a:gd name="connsiteY0" fmla="*/ 5421844 h 5496438"/>
                <a:gd name="connsiteX1" fmla="*/ 2525418 w 2586562"/>
                <a:gd name="connsiteY1" fmla="*/ 5243611 h 5496438"/>
                <a:gd name="connsiteX2" fmla="*/ 2420498 w 2586562"/>
                <a:gd name="connsiteY2" fmla="*/ 5058595 h 5496438"/>
                <a:gd name="connsiteX3" fmla="*/ 2291189 w 2586562"/>
                <a:gd name="connsiteY3" fmla="*/ 4458232 h 5496438"/>
                <a:gd name="connsiteX4" fmla="*/ 2536095 w 2586562"/>
                <a:gd name="connsiteY4" fmla="*/ 3410049 h 5496438"/>
                <a:gd name="connsiteX5" fmla="*/ 2586562 w 2586562"/>
                <a:gd name="connsiteY5" fmla="*/ 2407950 h 5496438"/>
                <a:gd name="connsiteX6" fmla="*/ 2330230 w 2586562"/>
                <a:gd name="connsiteY6" fmla="*/ 1253784 h 5496438"/>
                <a:gd name="connsiteX7" fmla="*/ 2096273 w 2586562"/>
                <a:gd name="connsiteY7" fmla="*/ 724836 h 5496438"/>
                <a:gd name="connsiteX8" fmla="*/ 1672352 w 2586562"/>
                <a:gd name="connsiteY8" fmla="*/ 274159 h 5496438"/>
                <a:gd name="connsiteX9" fmla="*/ 869364 w 2586562"/>
                <a:gd name="connsiteY9" fmla="*/ 171694 h 5496438"/>
                <a:gd name="connsiteX10" fmla="*/ 0 w 2586562"/>
                <a:gd name="connsiteY10" fmla="*/ 14589 h 5496438"/>
                <a:gd name="connsiteX11" fmla="*/ 357361 w 2586562"/>
                <a:gd name="connsiteY11" fmla="*/ 556868 h 5496438"/>
                <a:gd name="connsiteX12" fmla="*/ 728530 w 2586562"/>
                <a:gd name="connsiteY12" fmla="*/ 1068486 h 5496438"/>
                <a:gd name="connsiteX13" fmla="*/ 933444 w 2586562"/>
                <a:gd name="connsiteY13" fmla="*/ 1437941 h 5496438"/>
                <a:gd name="connsiteX14" fmla="*/ 1098746 w 2586562"/>
                <a:gd name="connsiteY14" fmla="*/ 1907281 h 5496438"/>
                <a:gd name="connsiteX15" fmla="*/ 1341540 w 2586562"/>
                <a:gd name="connsiteY15" fmla="*/ 2252080 h 5496438"/>
                <a:gd name="connsiteX16" fmla="*/ 1453046 w 2586562"/>
                <a:gd name="connsiteY16" fmla="*/ 2504596 h 5496438"/>
                <a:gd name="connsiteX17" fmla="*/ 1412868 w 2586562"/>
                <a:gd name="connsiteY17" fmla="*/ 2781686 h 5496438"/>
                <a:gd name="connsiteX18" fmla="*/ 1298711 w 2586562"/>
                <a:gd name="connsiteY18" fmla="*/ 3017359 h 5496438"/>
                <a:gd name="connsiteX19" fmla="*/ 1216163 w 2586562"/>
                <a:gd name="connsiteY19" fmla="*/ 3470229 h 5496438"/>
                <a:gd name="connsiteX20" fmla="*/ 1229007 w 2586562"/>
                <a:gd name="connsiteY20" fmla="*/ 3857868 h 5496438"/>
                <a:gd name="connsiteX21" fmla="*/ 1413734 w 2586562"/>
                <a:gd name="connsiteY21" fmla="*/ 4227323 h 5496438"/>
                <a:gd name="connsiteX22" fmla="*/ 1598461 w 2586562"/>
                <a:gd name="connsiteY22" fmla="*/ 4615250 h 5496438"/>
                <a:gd name="connsiteX23" fmla="*/ 1731378 w 2586562"/>
                <a:gd name="connsiteY23" fmla="*/ 4763609 h 5496438"/>
                <a:gd name="connsiteX24" fmla="*/ 1852607 w 2586562"/>
                <a:gd name="connsiteY24" fmla="*/ 5012413 h 5496438"/>
                <a:gd name="connsiteX25" fmla="*/ 1967915 w 2586562"/>
                <a:gd name="connsiteY25" fmla="*/ 5114013 h 5496438"/>
                <a:gd name="connsiteX26" fmla="*/ 2059414 w 2586562"/>
                <a:gd name="connsiteY26" fmla="*/ 5377393 h 5496438"/>
                <a:gd name="connsiteX27" fmla="*/ 2446620 w 2586562"/>
                <a:gd name="connsiteY27" fmla="*/ 5493858 h 5496438"/>
                <a:gd name="connsiteX28" fmla="*/ 2548364 w 2586562"/>
                <a:gd name="connsiteY28" fmla="*/ 5421844 h 5496438"/>
                <a:gd name="connsiteX0" fmla="*/ 2548364 w 2586562"/>
                <a:gd name="connsiteY0" fmla="*/ 5421844 h 5496438"/>
                <a:gd name="connsiteX1" fmla="*/ 2525418 w 2586562"/>
                <a:gd name="connsiteY1" fmla="*/ 5243611 h 5496438"/>
                <a:gd name="connsiteX2" fmla="*/ 2420498 w 2586562"/>
                <a:gd name="connsiteY2" fmla="*/ 5058595 h 5496438"/>
                <a:gd name="connsiteX3" fmla="*/ 2291189 w 2586562"/>
                <a:gd name="connsiteY3" fmla="*/ 4458232 h 5496438"/>
                <a:gd name="connsiteX4" fmla="*/ 2536095 w 2586562"/>
                <a:gd name="connsiteY4" fmla="*/ 3410049 h 5496438"/>
                <a:gd name="connsiteX5" fmla="*/ 2586562 w 2586562"/>
                <a:gd name="connsiteY5" fmla="*/ 2407950 h 5496438"/>
                <a:gd name="connsiteX6" fmla="*/ 2330230 w 2586562"/>
                <a:gd name="connsiteY6" fmla="*/ 1253784 h 5496438"/>
                <a:gd name="connsiteX7" fmla="*/ 2096273 w 2586562"/>
                <a:gd name="connsiteY7" fmla="*/ 724836 h 5496438"/>
                <a:gd name="connsiteX8" fmla="*/ 1672352 w 2586562"/>
                <a:gd name="connsiteY8" fmla="*/ 274159 h 5496438"/>
                <a:gd name="connsiteX9" fmla="*/ 869364 w 2586562"/>
                <a:gd name="connsiteY9" fmla="*/ 171694 h 5496438"/>
                <a:gd name="connsiteX10" fmla="*/ 0 w 2586562"/>
                <a:gd name="connsiteY10" fmla="*/ 14589 h 5496438"/>
                <a:gd name="connsiteX11" fmla="*/ 357361 w 2586562"/>
                <a:gd name="connsiteY11" fmla="*/ 556868 h 5496438"/>
                <a:gd name="connsiteX12" fmla="*/ 728530 w 2586562"/>
                <a:gd name="connsiteY12" fmla="*/ 1068486 h 5496438"/>
                <a:gd name="connsiteX13" fmla="*/ 933444 w 2586562"/>
                <a:gd name="connsiteY13" fmla="*/ 1437941 h 5496438"/>
                <a:gd name="connsiteX14" fmla="*/ 1098746 w 2586562"/>
                <a:gd name="connsiteY14" fmla="*/ 1907281 h 5496438"/>
                <a:gd name="connsiteX15" fmla="*/ 1341540 w 2586562"/>
                <a:gd name="connsiteY15" fmla="*/ 2252080 h 5496438"/>
                <a:gd name="connsiteX16" fmla="*/ 1453046 w 2586562"/>
                <a:gd name="connsiteY16" fmla="*/ 2504596 h 5496438"/>
                <a:gd name="connsiteX17" fmla="*/ 1412868 w 2586562"/>
                <a:gd name="connsiteY17" fmla="*/ 2781686 h 5496438"/>
                <a:gd name="connsiteX18" fmla="*/ 1298711 w 2586562"/>
                <a:gd name="connsiteY18" fmla="*/ 3017359 h 5496438"/>
                <a:gd name="connsiteX19" fmla="*/ 1216163 w 2586562"/>
                <a:gd name="connsiteY19" fmla="*/ 3470229 h 5496438"/>
                <a:gd name="connsiteX20" fmla="*/ 1229007 w 2586562"/>
                <a:gd name="connsiteY20" fmla="*/ 3857868 h 5496438"/>
                <a:gd name="connsiteX21" fmla="*/ 1413734 w 2586562"/>
                <a:gd name="connsiteY21" fmla="*/ 4227323 h 5496438"/>
                <a:gd name="connsiteX22" fmla="*/ 1598461 w 2586562"/>
                <a:gd name="connsiteY22" fmla="*/ 4615250 h 5496438"/>
                <a:gd name="connsiteX23" fmla="*/ 1731378 w 2586562"/>
                <a:gd name="connsiteY23" fmla="*/ 4763609 h 5496438"/>
                <a:gd name="connsiteX24" fmla="*/ 1852607 w 2586562"/>
                <a:gd name="connsiteY24" fmla="*/ 5012413 h 5496438"/>
                <a:gd name="connsiteX25" fmla="*/ 1967915 w 2586562"/>
                <a:gd name="connsiteY25" fmla="*/ 5114013 h 5496438"/>
                <a:gd name="connsiteX26" fmla="*/ 2059414 w 2586562"/>
                <a:gd name="connsiteY26" fmla="*/ 5377393 h 5496438"/>
                <a:gd name="connsiteX27" fmla="*/ 2446620 w 2586562"/>
                <a:gd name="connsiteY27" fmla="*/ 5493858 h 5496438"/>
                <a:gd name="connsiteX28" fmla="*/ 2548364 w 2586562"/>
                <a:gd name="connsiteY28" fmla="*/ 5421844 h 5496438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49020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45666 w 2586562"/>
                <a:gd name="connsiteY23" fmla="*/ 4720445 h 5481849"/>
                <a:gd name="connsiteX24" fmla="*/ 1852607 w 2586562"/>
                <a:gd name="connsiteY24" fmla="*/ 4997824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45666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413734 w 2586562"/>
                <a:gd name="connsiteY21" fmla="*/ 4212734 h 5481849"/>
                <a:gd name="connsiteX22" fmla="*/ 1598461 w 2586562"/>
                <a:gd name="connsiteY22" fmla="*/ 4600661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347059 w 2586562"/>
                <a:gd name="connsiteY21" fmla="*/ 4236546 h 5481849"/>
                <a:gd name="connsiteX22" fmla="*/ 1598461 w 2586562"/>
                <a:gd name="connsiteY22" fmla="*/ 4600661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347059 w 2586562"/>
                <a:gd name="connsiteY21" fmla="*/ 4236546 h 5481849"/>
                <a:gd name="connsiteX22" fmla="*/ 1636561 w 2586562"/>
                <a:gd name="connsiteY22" fmla="*/ 4557798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347059 w 2586562"/>
                <a:gd name="connsiteY21" fmla="*/ 4236546 h 5481849"/>
                <a:gd name="connsiteX22" fmla="*/ 1636561 w 2586562"/>
                <a:gd name="connsiteY22" fmla="*/ 4557798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347059 w 2586562"/>
                <a:gd name="connsiteY21" fmla="*/ 4236546 h 5481849"/>
                <a:gd name="connsiteX22" fmla="*/ 1636561 w 2586562"/>
                <a:gd name="connsiteY22" fmla="*/ 4557798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347059 w 2586562"/>
                <a:gd name="connsiteY21" fmla="*/ 4236546 h 5481849"/>
                <a:gd name="connsiteX22" fmla="*/ 1636561 w 2586562"/>
                <a:gd name="connsiteY22" fmla="*/ 4557798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  <a:gd name="connsiteX0" fmla="*/ 2548364 w 2586562"/>
                <a:gd name="connsiteY0" fmla="*/ 5407255 h 5481849"/>
                <a:gd name="connsiteX1" fmla="*/ 2525418 w 2586562"/>
                <a:gd name="connsiteY1" fmla="*/ 5229022 h 5481849"/>
                <a:gd name="connsiteX2" fmla="*/ 2420498 w 2586562"/>
                <a:gd name="connsiteY2" fmla="*/ 5044006 h 5481849"/>
                <a:gd name="connsiteX3" fmla="*/ 2291189 w 2586562"/>
                <a:gd name="connsiteY3" fmla="*/ 4443643 h 5481849"/>
                <a:gd name="connsiteX4" fmla="*/ 2536095 w 2586562"/>
                <a:gd name="connsiteY4" fmla="*/ 3395460 h 5481849"/>
                <a:gd name="connsiteX5" fmla="*/ 2586562 w 2586562"/>
                <a:gd name="connsiteY5" fmla="*/ 2393361 h 5481849"/>
                <a:gd name="connsiteX6" fmla="*/ 2330230 w 2586562"/>
                <a:gd name="connsiteY6" fmla="*/ 1239195 h 5481849"/>
                <a:gd name="connsiteX7" fmla="*/ 2096273 w 2586562"/>
                <a:gd name="connsiteY7" fmla="*/ 710247 h 5481849"/>
                <a:gd name="connsiteX8" fmla="*/ 1672352 w 2586562"/>
                <a:gd name="connsiteY8" fmla="*/ 259570 h 5481849"/>
                <a:gd name="connsiteX9" fmla="*/ 869364 w 2586562"/>
                <a:gd name="connsiteY9" fmla="*/ 157105 h 5481849"/>
                <a:gd name="connsiteX10" fmla="*/ 0 w 2586562"/>
                <a:gd name="connsiteY10" fmla="*/ 0 h 5481849"/>
                <a:gd name="connsiteX11" fmla="*/ 357361 w 2586562"/>
                <a:gd name="connsiteY11" fmla="*/ 542279 h 5481849"/>
                <a:gd name="connsiteX12" fmla="*/ 728530 w 2586562"/>
                <a:gd name="connsiteY12" fmla="*/ 1053897 h 5481849"/>
                <a:gd name="connsiteX13" fmla="*/ 933444 w 2586562"/>
                <a:gd name="connsiteY13" fmla="*/ 1423352 h 5481849"/>
                <a:gd name="connsiteX14" fmla="*/ 1098746 w 2586562"/>
                <a:gd name="connsiteY14" fmla="*/ 1892692 h 5481849"/>
                <a:gd name="connsiteX15" fmla="*/ 1341540 w 2586562"/>
                <a:gd name="connsiteY15" fmla="*/ 2237491 h 5481849"/>
                <a:gd name="connsiteX16" fmla="*/ 1453046 w 2586562"/>
                <a:gd name="connsiteY16" fmla="*/ 2490007 h 5481849"/>
                <a:gd name="connsiteX17" fmla="*/ 1412868 w 2586562"/>
                <a:gd name="connsiteY17" fmla="*/ 2767097 h 5481849"/>
                <a:gd name="connsiteX18" fmla="*/ 1298711 w 2586562"/>
                <a:gd name="connsiteY18" fmla="*/ 3002770 h 5481849"/>
                <a:gd name="connsiteX19" fmla="*/ 1216163 w 2586562"/>
                <a:gd name="connsiteY19" fmla="*/ 3455640 h 5481849"/>
                <a:gd name="connsiteX20" fmla="*/ 1229007 w 2586562"/>
                <a:gd name="connsiteY20" fmla="*/ 3843279 h 5481849"/>
                <a:gd name="connsiteX21" fmla="*/ 1323246 w 2586562"/>
                <a:gd name="connsiteY21" fmla="*/ 4250834 h 5481849"/>
                <a:gd name="connsiteX22" fmla="*/ 1636561 w 2586562"/>
                <a:gd name="connsiteY22" fmla="*/ 4557798 h 5481849"/>
                <a:gd name="connsiteX23" fmla="*/ 1731378 w 2586562"/>
                <a:gd name="connsiteY23" fmla="*/ 4720445 h 5481849"/>
                <a:gd name="connsiteX24" fmla="*/ 1866894 w 2586562"/>
                <a:gd name="connsiteY24" fmla="*/ 4988299 h 5481849"/>
                <a:gd name="connsiteX25" fmla="*/ 1967915 w 2586562"/>
                <a:gd name="connsiteY25" fmla="*/ 5099424 h 5481849"/>
                <a:gd name="connsiteX26" fmla="*/ 2059414 w 2586562"/>
                <a:gd name="connsiteY26" fmla="*/ 5362804 h 5481849"/>
                <a:gd name="connsiteX27" fmla="*/ 2446620 w 2586562"/>
                <a:gd name="connsiteY27" fmla="*/ 5479269 h 5481849"/>
                <a:gd name="connsiteX28" fmla="*/ 2548364 w 2586562"/>
                <a:gd name="connsiteY28" fmla="*/ 5407255 h 54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86562" h="5481849">
                  <a:moveTo>
                    <a:pt x="2548364" y="5407255"/>
                  </a:moveTo>
                  <a:lnTo>
                    <a:pt x="2525418" y="5229022"/>
                  </a:lnTo>
                  <a:cubicBezTo>
                    <a:pt x="2504733" y="5162587"/>
                    <a:pt x="2488808" y="5148541"/>
                    <a:pt x="2420498" y="5044006"/>
                  </a:cubicBezTo>
                  <a:cubicBezTo>
                    <a:pt x="2305957" y="4853410"/>
                    <a:pt x="2334292" y="4643764"/>
                    <a:pt x="2291189" y="4443643"/>
                  </a:cubicBezTo>
                  <a:cubicBezTo>
                    <a:pt x="2259246" y="4006984"/>
                    <a:pt x="2475674" y="3724890"/>
                    <a:pt x="2536095" y="3395460"/>
                  </a:cubicBezTo>
                  <a:cubicBezTo>
                    <a:pt x="2605305" y="3075715"/>
                    <a:pt x="2569740" y="2727394"/>
                    <a:pt x="2586562" y="2393361"/>
                  </a:cubicBezTo>
                  <a:cubicBezTo>
                    <a:pt x="2557679" y="2018066"/>
                    <a:pt x="2415674" y="1623917"/>
                    <a:pt x="2330230" y="1239195"/>
                  </a:cubicBezTo>
                  <a:cubicBezTo>
                    <a:pt x="2252244" y="1062879"/>
                    <a:pt x="2217121" y="886563"/>
                    <a:pt x="2096273" y="710247"/>
                  </a:cubicBezTo>
                  <a:cubicBezTo>
                    <a:pt x="1969253" y="531446"/>
                    <a:pt x="1813659" y="409796"/>
                    <a:pt x="1672352" y="259570"/>
                  </a:cubicBezTo>
                  <a:cubicBezTo>
                    <a:pt x="1474218" y="241198"/>
                    <a:pt x="1148089" y="200367"/>
                    <a:pt x="869364" y="157105"/>
                  </a:cubicBezTo>
                  <a:cubicBezTo>
                    <a:pt x="590639" y="113843"/>
                    <a:pt x="101208" y="38198"/>
                    <a:pt x="0" y="0"/>
                  </a:cubicBezTo>
                  <a:lnTo>
                    <a:pt x="357361" y="542279"/>
                  </a:lnTo>
                  <a:lnTo>
                    <a:pt x="728530" y="1053897"/>
                  </a:lnTo>
                  <a:lnTo>
                    <a:pt x="933444" y="1423352"/>
                  </a:lnTo>
                  <a:cubicBezTo>
                    <a:pt x="988545" y="1579799"/>
                    <a:pt x="1043645" y="1698538"/>
                    <a:pt x="1098746" y="1892692"/>
                  </a:cubicBezTo>
                  <a:cubicBezTo>
                    <a:pt x="1197140" y="2067263"/>
                    <a:pt x="1243146" y="2128908"/>
                    <a:pt x="1341540" y="2237491"/>
                  </a:cubicBezTo>
                  <a:cubicBezTo>
                    <a:pt x="1412046" y="2321663"/>
                    <a:pt x="1411114" y="2372498"/>
                    <a:pt x="1453046" y="2490007"/>
                  </a:cubicBezTo>
                  <a:cubicBezTo>
                    <a:pt x="1458703" y="2582370"/>
                    <a:pt x="1445311" y="2631871"/>
                    <a:pt x="1412868" y="2767097"/>
                  </a:cubicBezTo>
                  <a:cubicBezTo>
                    <a:pt x="1374816" y="2845655"/>
                    <a:pt x="1351051" y="2881350"/>
                    <a:pt x="1298711" y="3002770"/>
                  </a:cubicBezTo>
                  <a:cubicBezTo>
                    <a:pt x="1247383" y="3148965"/>
                    <a:pt x="1243679" y="3304683"/>
                    <a:pt x="1216163" y="3455640"/>
                  </a:cubicBezTo>
                  <a:lnTo>
                    <a:pt x="1229007" y="3843279"/>
                  </a:lnTo>
                  <a:cubicBezTo>
                    <a:pt x="1268358" y="3974368"/>
                    <a:pt x="1226745" y="4119745"/>
                    <a:pt x="1323246" y="4250834"/>
                  </a:cubicBezTo>
                  <a:cubicBezTo>
                    <a:pt x="1443559" y="4400781"/>
                    <a:pt x="1540060" y="4450714"/>
                    <a:pt x="1636561" y="4557798"/>
                  </a:cubicBezTo>
                  <a:cubicBezTo>
                    <a:pt x="1691161" y="4626927"/>
                    <a:pt x="1723681" y="4708900"/>
                    <a:pt x="1731378" y="4720445"/>
                  </a:cubicBezTo>
                  <a:cubicBezTo>
                    <a:pt x="1765245" y="4760469"/>
                    <a:pt x="1866894" y="4980602"/>
                    <a:pt x="1866894" y="4988299"/>
                  </a:cubicBezTo>
                  <a:cubicBezTo>
                    <a:pt x="1880748" y="5020626"/>
                    <a:pt x="1956370" y="5099424"/>
                    <a:pt x="1967915" y="5099424"/>
                  </a:cubicBezTo>
                  <a:cubicBezTo>
                    <a:pt x="1998703" y="5133291"/>
                    <a:pt x="2049793" y="5353183"/>
                    <a:pt x="2059414" y="5362804"/>
                  </a:cubicBezTo>
                  <a:cubicBezTo>
                    <a:pt x="2084044" y="5410525"/>
                    <a:pt x="2435075" y="5471572"/>
                    <a:pt x="2446620" y="5479269"/>
                  </a:cubicBezTo>
                  <a:cubicBezTo>
                    <a:pt x="2522050" y="5497742"/>
                    <a:pt x="2540667" y="5411103"/>
                    <a:pt x="2548364" y="5407255"/>
                  </a:cubicBez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 w="254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04A2829-180C-533B-D7E0-4C28C5ADEF70}"/>
                </a:ext>
              </a:extLst>
            </p:cNvPr>
            <p:cNvSpPr/>
            <p:nvPr/>
          </p:nvSpPr>
          <p:spPr>
            <a:xfrm>
              <a:off x="2281193" y="3015723"/>
              <a:ext cx="3583962" cy="2428974"/>
            </a:xfrm>
            <a:custGeom>
              <a:avLst/>
              <a:gdLst>
                <a:gd name="connsiteX0" fmla="*/ 2964873 w 2964873"/>
                <a:gd name="connsiteY0" fmla="*/ 286327 h 1884218"/>
                <a:gd name="connsiteX1" fmla="*/ 2678546 w 2964873"/>
                <a:gd name="connsiteY1" fmla="*/ 267855 h 1884218"/>
                <a:gd name="connsiteX2" fmla="*/ 2521527 w 2964873"/>
                <a:gd name="connsiteY2" fmla="*/ 646545 h 1884218"/>
                <a:gd name="connsiteX3" fmla="*/ 2401455 w 2964873"/>
                <a:gd name="connsiteY3" fmla="*/ 979055 h 1884218"/>
                <a:gd name="connsiteX4" fmla="*/ 1847273 w 2964873"/>
                <a:gd name="connsiteY4" fmla="*/ 1043709 h 1884218"/>
                <a:gd name="connsiteX5" fmla="*/ 1450109 w 2964873"/>
                <a:gd name="connsiteY5" fmla="*/ 600364 h 1884218"/>
                <a:gd name="connsiteX6" fmla="*/ 812800 w 2964873"/>
                <a:gd name="connsiteY6" fmla="*/ 434109 h 1884218"/>
                <a:gd name="connsiteX7" fmla="*/ 387927 w 2964873"/>
                <a:gd name="connsiteY7" fmla="*/ 0 h 1884218"/>
                <a:gd name="connsiteX8" fmla="*/ 129309 w 2964873"/>
                <a:gd name="connsiteY8" fmla="*/ 120073 h 1884218"/>
                <a:gd name="connsiteX9" fmla="*/ 0 w 2964873"/>
                <a:gd name="connsiteY9" fmla="*/ 831273 h 1884218"/>
                <a:gd name="connsiteX10" fmla="*/ 129309 w 2964873"/>
                <a:gd name="connsiteY10" fmla="*/ 942109 h 1884218"/>
                <a:gd name="connsiteX11" fmla="*/ 572655 w 2964873"/>
                <a:gd name="connsiteY11" fmla="*/ 1376218 h 1884218"/>
                <a:gd name="connsiteX12" fmla="*/ 1265382 w 2964873"/>
                <a:gd name="connsiteY12" fmla="*/ 1838036 h 1884218"/>
                <a:gd name="connsiteX13" fmla="*/ 1791855 w 2964873"/>
                <a:gd name="connsiteY13" fmla="*/ 1884218 h 1884218"/>
                <a:gd name="connsiteX14" fmla="*/ 1819564 w 2964873"/>
                <a:gd name="connsiteY14" fmla="*/ 1764145 h 1884218"/>
                <a:gd name="connsiteX15" fmla="*/ 2142837 w 2964873"/>
                <a:gd name="connsiteY15" fmla="*/ 1838036 h 1884218"/>
                <a:gd name="connsiteX0" fmla="*/ 2964873 w 2964873"/>
                <a:gd name="connsiteY0" fmla="*/ 286327 h 1884218"/>
                <a:gd name="connsiteX1" fmla="*/ 2678546 w 2964873"/>
                <a:gd name="connsiteY1" fmla="*/ 267855 h 1884218"/>
                <a:gd name="connsiteX2" fmla="*/ 2521527 w 2964873"/>
                <a:gd name="connsiteY2" fmla="*/ 646545 h 1884218"/>
                <a:gd name="connsiteX3" fmla="*/ 2401455 w 2964873"/>
                <a:gd name="connsiteY3" fmla="*/ 979055 h 1884218"/>
                <a:gd name="connsiteX4" fmla="*/ 1847273 w 2964873"/>
                <a:gd name="connsiteY4" fmla="*/ 1043709 h 1884218"/>
                <a:gd name="connsiteX5" fmla="*/ 1450109 w 2964873"/>
                <a:gd name="connsiteY5" fmla="*/ 600364 h 1884218"/>
                <a:gd name="connsiteX6" fmla="*/ 812800 w 2964873"/>
                <a:gd name="connsiteY6" fmla="*/ 434109 h 1884218"/>
                <a:gd name="connsiteX7" fmla="*/ 387927 w 2964873"/>
                <a:gd name="connsiteY7" fmla="*/ 0 h 1884218"/>
                <a:gd name="connsiteX8" fmla="*/ 129309 w 2964873"/>
                <a:gd name="connsiteY8" fmla="*/ 120073 h 1884218"/>
                <a:gd name="connsiteX9" fmla="*/ 0 w 2964873"/>
                <a:gd name="connsiteY9" fmla="*/ 831273 h 1884218"/>
                <a:gd name="connsiteX10" fmla="*/ 129309 w 2964873"/>
                <a:gd name="connsiteY10" fmla="*/ 942109 h 1884218"/>
                <a:gd name="connsiteX11" fmla="*/ 572655 w 2964873"/>
                <a:gd name="connsiteY11" fmla="*/ 1376218 h 1884218"/>
                <a:gd name="connsiteX12" fmla="*/ 1265382 w 2964873"/>
                <a:gd name="connsiteY12" fmla="*/ 1838036 h 1884218"/>
                <a:gd name="connsiteX13" fmla="*/ 1791855 w 2964873"/>
                <a:gd name="connsiteY13" fmla="*/ 1884218 h 1884218"/>
                <a:gd name="connsiteX14" fmla="*/ 1828801 w 2964873"/>
                <a:gd name="connsiteY14" fmla="*/ 1791855 h 1884218"/>
                <a:gd name="connsiteX15" fmla="*/ 2142837 w 2964873"/>
                <a:gd name="connsiteY15" fmla="*/ 1838036 h 1884218"/>
                <a:gd name="connsiteX0" fmla="*/ 2964873 w 2964873"/>
                <a:gd name="connsiteY0" fmla="*/ 286327 h 1893455"/>
                <a:gd name="connsiteX1" fmla="*/ 2678546 w 2964873"/>
                <a:gd name="connsiteY1" fmla="*/ 267855 h 1893455"/>
                <a:gd name="connsiteX2" fmla="*/ 2521527 w 2964873"/>
                <a:gd name="connsiteY2" fmla="*/ 646545 h 1893455"/>
                <a:gd name="connsiteX3" fmla="*/ 2401455 w 2964873"/>
                <a:gd name="connsiteY3" fmla="*/ 979055 h 1893455"/>
                <a:gd name="connsiteX4" fmla="*/ 1847273 w 2964873"/>
                <a:gd name="connsiteY4" fmla="*/ 1043709 h 1893455"/>
                <a:gd name="connsiteX5" fmla="*/ 1450109 w 2964873"/>
                <a:gd name="connsiteY5" fmla="*/ 600364 h 1893455"/>
                <a:gd name="connsiteX6" fmla="*/ 812800 w 2964873"/>
                <a:gd name="connsiteY6" fmla="*/ 434109 h 1893455"/>
                <a:gd name="connsiteX7" fmla="*/ 387927 w 2964873"/>
                <a:gd name="connsiteY7" fmla="*/ 0 h 1893455"/>
                <a:gd name="connsiteX8" fmla="*/ 129309 w 2964873"/>
                <a:gd name="connsiteY8" fmla="*/ 120073 h 1893455"/>
                <a:gd name="connsiteX9" fmla="*/ 0 w 2964873"/>
                <a:gd name="connsiteY9" fmla="*/ 831273 h 1893455"/>
                <a:gd name="connsiteX10" fmla="*/ 129309 w 2964873"/>
                <a:gd name="connsiteY10" fmla="*/ 942109 h 1893455"/>
                <a:gd name="connsiteX11" fmla="*/ 572655 w 2964873"/>
                <a:gd name="connsiteY11" fmla="*/ 1376218 h 1893455"/>
                <a:gd name="connsiteX12" fmla="*/ 1265382 w 2964873"/>
                <a:gd name="connsiteY12" fmla="*/ 1838036 h 1893455"/>
                <a:gd name="connsiteX13" fmla="*/ 1791855 w 2964873"/>
                <a:gd name="connsiteY13" fmla="*/ 1884218 h 1893455"/>
                <a:gd name="connsiteX14" fmla="*/ 1828801 w 2964873"/>
                <a:gd name="connsiteY14" fmla="*/ 1791855 h 1893455"/>
                <a:gd name="connsiteX15" fmla="*/ 2142837 w 2964873"/>
                <a:gd name="connsiteY15" fmla="*/ 1838036 h 1893455"/>
                <a:gd name="connsiteX16" fmla="*/ 2170546 w 2964873"/>
                <a:gd name="connsiteY16" fmla="*/ 1893455 h 1893455"/>
                <a:gd name="connsiteX0" fmla="*/ 2964873 w 2964873"/>
                <a:gd name="connsiteY0" fmla="*/ 286327 h 2087419"/>
                <a:gd name="connsiteX1" fmla="*/ 2678546 w 2964873"/>
                <a:gd name="connsiteY1" fmla="*/ 267855 h 2087419"/>
                <a:gd name="connsiteX2" fmla="*/ 2521527 w 2964873"/>
                <a:gd name="connsiteY2" fmla="*/ 646545 h 2087419"/>
                <a:gd name="connsiteX3" fmla="*/ 2401455 w 2964873"/>
                <a:gd name="connsiteY3" fmla="*/ 979055 h 2087419"/>
                <a:gd name="connsiteX4" fmla="*/ 1847273 w 2964873"/>
                <a:gd name="connsiteY4" fmla="*/ 1043709 h 2087419"/>
                <a:gd name="connsiteX5" fmla="*/ 1450109 w 2964873"/>
                <a:gd name="connsiteY5" fmla="*/ 600364 h 2087419"/>
                <a:gd name="connsiteX6" fmla="*/ 812800 w 2964873"/>
                <a:gd name="connsiteY6" fmla="*/ 434109 h 2087419"/>
                <a:gd name="connsiteX7" fmla="*/ 387927 w 2964873"/>
                <a:gd name="connsiteY7" fmla="*/ 0 h 2087419"/>
                <a:gd name="connsiteX8" fmla="*/ 129309 w 2964873"/>
                <a:gd name="connsiteY8" fmla="*/ 120073 h 2087419"/>
                <a:gd name="connsiteX9" fmla="*/ 0 w 2964873"/>
                <a:gd name="connsiteY9" fmla="*/ 831273 h 2087419"/>
                <a:gd name="connsiteX10" fmla="*/ 129309 w 2964873"/>
                <a:gd name="connsiteY10" fmla="*/ 942109 h 2087419"/>
                <a:gd name="connsiteX11" fmla="*/ 572655 w 2964873"/>
                <a:gd name="connsiteY11" fmla="*/ 1376218 h 2087419"/>
                <a:gd name="connsiteX12" fmla="*/ 1265382 w 2964873"/>
                <a:gd name="connsiteY12" fmla="*/ 1838036 h 2087419"/>
                <a:gd name="connsiteX13" fmla="*/ 1791855 w 2964873"/>
                <a:gd name="connsiteY13" fmla="*/ 1884218 h 2087419"/>
                <a:gd name="connsiteX14" fmla="*/ 1828801 w 2964873"/>
                <a:gd name="connsiteY14" fmla="*/ 1791855 h 2087419"/>
                <a:gd name="connsiteX15" fmla="*/ 2142837 w 2964873"/>
                <a:gd name="connsiteY15" fmla="*/ 1838036 h 2087419"/>
                <a:gd name="connsiteX16" fmla="*/ 2290618 w 2964873"/>
                <a:gd name="connsiteY16" fmla="*/ 2087419 h 2087419"/>
                <a:gd name="connsiteX0" fmla="*/ 2964873 w 2964873"/>
                <a:gd name="connsiteY0" fmla="*/ 286327 h 2133600"/>
                <a:gd name="connsiteX1" fmla="*/ 2678546 w 2964873"/>
                <a:gd name="connsiteY1" fmla="*/ 267855 h 2133600"/>
                <a:gd name="connsiteX2" fmla="*/ 2521527 w 2964873"/>
                <a:gd name="connsiteY2" fmla="*/ 646545 h 2133600"/>
                <a:gd name="connsiteX3" fmla="*/ 2401455 w 2964873"/>
                <a:gd name="connsiteY3" fmla="*/ 979055 h 2133600"/>
                <a:gd name="connsiteX4" fmla="*/ 1847273 w 2964873"/>
                <a:gd name="connsiteY4" fmla="*/ 1043709 h 2133600"/>
                <a:gd name="connsiteX5" fmla="*/ 1450109 w 2964873"/>
                <a:gd name="connsiteY5" fmla="*/ 600364 h 2133600"/>
                <a:gd name="connsiteX6" fmla="*/ 812800 w 2964873"/>
                <a:gd name="connsiteY6" fmla="*/ 434109 h 2133600"/>
                <a:gd name="connsiteX7" fmla="*/ 387927 w 2964873"/>
                <a:gd name="connsiteY7" fmla="*/ 0 h 2133600"/>
                <a:gd name="connsiteX8" fmla="*/ 129309 w 2964873"/>
                <a:gd name="connsiteY8" fmla="*/ 120073 h 2133600"/>
                <a:gd name="connsiteX9" fmla="*/ 0 w 2964873"/>
                <a:gd name="connsiteY9" fmla="*/ 831273 h 2133600"/>
                <a:gd name="connsiteX10" fmla="*/ 129309 w 2964873"/>
                <a:gd name="connsiteY10" fmla="*/ 942109 h 2133600"/>
                <a:gd name="connsiteX11" fmla="*/ 572655 w 2964873"/>
                <a:gd name="connsiteY11" fmla="*/ 1376218 h 2133600"/>
                <a:gd name="connsiteX12" fmla="*/ 1265382 w 2964873"/>
                <a:gd name="connsiteY12" fmla="*/ 1838036 h 2133600"/>
                <a:gd name="connsiteX13" fmla="*/ 1791855 w 2964873"/>
                <a:gd name="connsiteY13" fmla="*/ 1884218 h 2133600"/>
                <a:gd name="connsiteX14" fmla="*/ 1828801 w 2964873"/>
                <a:gd name="connsiteY14" fmla="*/ 1791855 h 2133600"/>
                <a:gd name="connsiteX15" fmla="*/ 2142837 w 2964873"/>
                <a:gd name="connsiteY15" fmla="*/ 1838036 h 2133600"/>
                <a:gd name="connsiteX16" fmla="*/ 2290618 w 2964873"/>
                <a:gd name="connsiteY16" fmla="*/ 2087419 h 2133600"/>
                <a:gd name="connsiteX17" fmla="*/ 2346037 w 2964873"/>
                <a:gd name="connsiteY17" fmla="*/ 2133600 h 2133600"/>
                <a:gd name="connsiteX0" fmla="*/ 2964873 w 2964873"/>
                <a:gd name="connsiteY0" fmla="*/ 286327 h 2216728"/>
                <a:gd name="connsiteX1" fmla="*/ 2678546 w 2964873"/>
                <a:gd name="connsiteY1" fmla="*/ 267855 h 2216728"/>
                <a:gd name="connsiteX2" fmla="*/ 2521527 w 2964873"/>
                <a:gd name="connsiteY2" fmla="*/ 646545 h 2216728"/>
                <a:gd name="connsiteX3" fmla="*/ 2401455 w 2964873"/>
                <a:gd name="connsiteY3" fmla="*/ 979055 h 2216728"/>
                <a:gd name="connsiteX4" fmla="*/ 1847273 w 2964873"/>
                <a:gd name="connsiteY4" fmla="*/ 1043709 h 2216728"/>
                <a:gd name="connsiteX5" fmla="*/ 1450109 w 2964873"/>
                <a:gd name="connsiteY5" fmla="*/ 600364 h 2216728"/>
                <a:gd name="connsiteX6" fmla="*/ 812800 w 2964873"/>
                <a:gd name="connsiteY6" fmla="*/ 434109 h 2216728"/>
                <a:gd name="connsiteX7" fmla="*/ 387927 w 2964873"/>
                <a:gd name="connsiteY7" fmla="*/ 0 h 2216728"/>
                <a:gd name="connsiteX8" fmla="*/ 129309 w 2964873"/>
                <a:gd name="connsiteY8" fmla="*/ 120073 h 2216728"/>
                <a:gd name="connsiteX9" fmla="*/ 0 w 2964873"/>
                <a:gd name="connsiteY9" fmla="*/ 831273 h 2216728"/>
                <a:gd name="connsiteX10" fmla="*/ 129309 w 2964873"/>
                <a:gd name="connsiteY10" fmla="*/ 942109 h 2216728"/>
                <a:gd name="connsiteX11" fmla="*/ 572655 w 2964873"/>
                <a:gd name="connsiteY11" fmla="*/ 1376218 h 2216728"/>
                <a:gd name="connsiteX12" fmla="*/ 1265382 w 2964873"/>
                <a:gd name="connsiteY12" fmla="*/ 1838036 h 2216728"/>
                <a:gd name="connsiteX13" fmla="*/ 1791855 w 2964873"/>
                <a:gd name="connsiteY13" fmla="*/ 1884218 h 2216728"/>
                <a:gd name="connsiteX14" fmla="*/ 1828801 w 2964873"/>
                <a:gd name="connsiteY14" fmla="*/ 1791855 h 2216728"/>
                <a:gd name="connsiteX15" fmla="*/ 2142837 w 2964873"/>
                <a:gd name="connsiteY15" fmla="*/ 1838036 h 2216728"/>
                <a:gd name="connsiteX16" fmla="*/ 2290618 w 2964873"/>
                <a:gd name="connsiteY16" fmla="*/ 2087419 h 2216728"/>
                <a:gd name="connsiteX17" fmla="*/ 2410692 w 2964873"/>
                <a:gd name="connsiteY17" fmla="*/ 2216728 h 2216728"/>
                <a:gd name="connsiteX0" fmla="*/ 2964873 w 2964873"/>
                <a:gd name="connsiteY0" fmla="*/ 286327 h 2262908"/>
                <a:gd name="connsiteX1" fmla="*/ 2678546 w 2964873"/>
                <a:gd name="connsiteY1" fmla="*/ 267855 h 2262908"/>
                <a:gd name="connsiteX2" fmla="*/ 2521527 w 2964873"/>
                <a:gd name="connsiteY2" fmla="*/ 646545 h 2262908"/>
                <a:gd name="connsiteX3" fmla="*/ 2401455 w 2964873"/>
                <a:gd name="connsiteY3" fmla="*/ 979055 h 2262908"/>
                <a:gd name="connsiteX4" fmla="*/ 1847273 w 2964873"/>
                <a:gd name="connsiteY4" fmla="*/ 1043709 h 2262908"/>
                <a:gd name="connsiteX5" fmla="*/ 1450109 w 2964873"/>
                <a:gd name="connsiteY5" fmla="*/ 600364 h 2262908"/>
                <a:gd name="connsiteX6" fmla="*/ 812800 w 2964873"/>
                <a:gd name="connsiteY6" fmla="*/ 434109 h 2262908"/>
                <a:gd name="connsiteX7" fmla="*/ 387927 w 2964873"/>
                <a:gd name="connsiteY7" fmla="*/ 0 h 2262908"/>
                <a:gd name="connsiteX8" fmla="*/ 129309 w 2964873"/>
                <a:gd name="connsiteY8" fmla="*/ 120073 h 2262908"/>
                <a:gd name="connsiteX9" fmla="*/ 0 w 2964873"/>
                <a:gd name="connsiteY9" fmla="*/ 831273 h 2262908"/>
                <a:gd name="connsiteX10" fmla="*/ 129309 w 2964873"/>
                <a:gd name="connsiteY10" fmla="*/ 942109 h 2262908"/>
                <a:gd name="connsiteX11" fmla="*/ 572655 w 2964873"/>
                <a:gd name="connsiteY11" fmla="*/ 1376218 h 2262908"/>
                <a:gd name="connsiteX12" fmla="*/ 1265382 w 2964873"/>
                <a:gd name="connsiteY12" fmla="*/ 1838036 h 2262908"/>
                <a:gd name="connsiteX13" fmla="*/ 1791855 w 2964873"/>
                <a:gd name="connsiteY13" fmla="*/ 1884218 h 2262908"/>
                <a:gd name="connsiteX14" fmla="*/ 1828801 w 2964873"/>
                <a:gd name="connsiteY14" fmla="*/ 1791855 h 2262908"/>
                <a:gd name="connsiteX15" fmla="*/ 2142837 w 2964873"/>
                <a:gd name="connsiteY15" fmla="*/ 1838036 h 2262908"/>
                <a:gd name="connsiteX16" fmla="*/ 2290618 w 2964873"/>
                <a:gd name="connsiteY16" fmla="*/ 2087419 h 2262908"/>
                <a:gd name="connsiteX17" fmla="*/ 2410692 w 2964873"/>
                <a:gd name="connsiteY17" fmla="*/ 2216728 h 2262908"/>
                <a:gd name="connsiteX18" fmla="*/ 2419927 w 2964873"/>
                <a:gd name="connsiteY18" fmla="*/ 2262908 h 2262908"/>
                <a:gd name="connsiteX0" fmla="*/ 2964873 w 2964873"/>
                <a:gd name="connsiteY0" fmla="*/ 286327 h 2382981"/>
                <a:gd name="connsiteX1" fmla="*/ 2678546 w 2964873"/>
                <a:gd name="connsiteY1" fmla="*/ 267855 h 2382981"/>
                <a:gd name="connsiteX2" fmla="*/ 2521527 w 2964873"/>
                <a:gd name="connsiteY2" fmla="*/ 646545 h 2382981"/>
                <a:gd name="connsiteX3" fmla="*/ 2401455 w 2964873"/>
                <a:gd name="connsiteY3" fmla="*/ 979055 h 2382981"/>
                <a:gd name="connsiteX4" fmla="*/ 1847273 w 2964873"/>
                <a:gd name="connsiteY4" fmla="*/ 1043709 h 2382981"/>
                <a:gd name="connsiteX5" fmla="*/ 1450109 w 2964873"/>
                <a:gd name="connsiteY5" fmla="*/ 600364 h 2382981"/>
                <a:gd name="connsiteX6" fmla="*/ 812800 w 2964873"/>
                <a:gd name="connsiteY6" fmla="*/ 434109 h 2382981"/>
                <a:gd name="connsiteX7" fmla="*/ 387927 w 2964873"/>
                <a:gd name="connsiteY7" fmla="*/ 0 h 2382981"/>
                <a:gd name="connsiteX8" fmla="*/ 129309 w 2964873"/>
                <a:gd name="connsiteY8" fmla="*/ 120073 h 2382981"/>
                <a:gd name="connsiteX9" fmla="*/ 0 w 2964873"/>
                <a:gd name="connsiteY9" fmla="*/ 831273 h 2382981"/>
                <a:gd name="connsiteX10" fmla="*/ 129309 w 2964873"/>
                <a:gd name="connsiteY10" fmla="*/ 942109 h 2382981"/>
                <a:gd name="connsiteX11" fmla="*/ 572655 w 2964873"/>
                <a:gd name="connsiteY11" fmla="*/ 1376218 h 2382981"/>
                <a:gd name="connsiteX12" fmla="*/ 1265382 w 2964873"/>
                <a:gd name="connsiteY12" fmla="*/ 1838036 h 2382981"/>
                <a:gd name="connsiteX13" fmla="*/ 1791855 w 2964873"/>
                <a:gd name="connsiteY13" fmla="*/ 1884218 h 2382981"/>
                <a:gd name="connsiteX14" fmla="*/ 1828801 w 2964873"/>
                <a:gd name="connsiteY14" fmla="*/ 1791855 h 2382981"/>
                <a:gd name="connsiteX15" fmla="*/ 2142837 w 2964873"/>
                <a:gd name="connsiteY15" fmla="*/ 1838036 h 2382981"/>
                <a:gd name="connsiteX16" fmla="*/ 2290618 w 2964873"/>
                <a:gd name="connsiteY16" fmla="*/ 2087419 h 2382981"/>
                <a:gd name="connsiteX17" fmla="*/ 2410692 w 2964873"/>
                <a:gd name="connsiteY17" fmla="*/ 2216728 h 2382981"/>
                <a:gd name="connsiteX18" fmla="*/ 2493818 w 2964873"/>
                <a:gd name="connsiteY18" fmla="*/ 2382981 h 2382981"/>
                <a:gd name="connsiteX0" fmla="*/ 2964873 w 2964873"/>
                <a:gd name="connsiteY0" fmla="*/ 286327 h 2429163"/>
                <a:gd name="connsiteX1" fmla="*/ 2678546 w 2964873"/>
                <a:gd name="connsiteY1" fmla="*/ 267855 h 2429163"/>
                <a:gd name="connsiteX2" fmla="*/ 2521527 w 2964873"/>
                <a:gd name="connsiteY2" fmla="*/ 646545 h 2429163"/>
                <a:gd name="connsiteX3" fmla="*/ 2401455 w 2964873"/>
                <a:gd name="connsiteY3" fmla="*/ 979055 h 2429163"/>
                <a:gd name="connsiteX4" fmla="*/ 1847273 w 2964873"/>
                <a:gd name="connsiteY4" fmla="*/ 1043709 h 2429163"/>
                <a:gd name="connsiteX5" fmla="*/ 1450109 w 2964873"/>
                <a:gd name="connsiteY5" fmla="*/ 600364 h 2429163"/>
                <a:gd name="connsiteX6" fmla="*/ 812800 w 2964873"/>
                <a:gd name="connsiteY6" fmla="*/ 434109 h 2429163"/>
                <a:gd name="connsiteX7" fmla="*/ 387927 w 2964873"/>
                <a:gd name="connsiteY7" fmla="*/ 0 h 2429163"/>
                <a:gd name="connsiteX8" fmla="*/ 129309 w 2964873"/>
                <a:gd name="connsiteY8" fmla="*/ 120073 h 2429163"/>
                <a:gd name="connsiteX9" fmla="*/ 0 w 2964873"/>
                <a:gd name="connsiteY9" fmla="*/ 831273 h 2429163"/>
                <a:gd name="connsiteX10" fmla="*/ 129309 w 2964873"/>
                <a:gd name="connsiteY10" fmla="*/ 942109 h 2429163"/>
                <a:gd name="connsiteX11" fmla="*/ 572655 w 2964873"/>
                <a:gd name="connsiteY11" fmla="*/ 1376218 h 2429163"/>
                <a:gd name="connsiteX12" fmla="*/ 1265382 w 2964873"/>
                <a:gd name="connsiteY12" fmla="*/ 1838036 h 2429163"/>
                <a:gd name="connsiteX13" fmla="*/ 1791855 w 2964873"/>
                <a:gd name="connsiteY13" fmla="*/ 1884218 h 2429163"/>
                <a:gd name="connsiteX14" fmla="*/ 1828801 w 2964873"/>
                <a:gd name="connsiteY14" fmla="*/ 1791855 h 2429163"/>
                <a:gd name="connsiteX15" fmla="*/ 2142837 w 2964873"/>
                <a:gd name="connsiteY15" fmla="*/ 1838036 h 2429163"/>
                <a:gd name="connsiteX16" fmla="*/ 2290618 w 2964873"/>
                <a:gd name="connsiteY16" fmla="*/ 2087419 h 2429163"/>
                <a:gd name="connsiteX17" fmla="*/ 2410692 w 2964873"/>
                <a:gd name="connsiteY17" fmla="*/ 2216728 h 2429163"/>
                <a:gd name="connsiteX18" fmla="*/ 2493818 w 2964873"/>
                <a:gd name="connsiteY18" fmla="*/ 2382981 h 2429163"/>
                <a:gd name="connsiteX19" fmla="*/ 2549237 w 2964873"/>
                <a:gd name="connsiteY19" fmla="*/ 2429163 h 2429163"/>
                <a:gd name="connsiteX0" fmla="*/ 2964873 w 2964873"/>
                <a:gd name="connsiteY0" fmla="*/ 286327 h 2512290"/>
                <a:gd name="connsiteX1" fmla="*/ 2678546 w 2964873"/>
                <a:gd name="connsiteY1" fmla="*/ 267855 h 2512290"/>
                <a:gd name="connsiteX2" fmla="*/ 2521527 w 2964873"/>
                <a:gd name="connsiteY2" fmla="*/ 646545 h 2512290"/>
                <a:gd name="connsiteX3" fmla="*/ 2401455 w 2964873"/>
                <a:gd name="connsiteY3" fmla="*/ 979055 h 2512290"/>
                <a:gd name="connsiteX4" fmla="*/ 1847273 w 2964873"/>
                <a:gd name="connsiteY4" fmla="*/ 1043709 h 2512290"/>
                <a:gd name="connsiteX5" fmla="*/ 1450109 w 2964873"/>
                <a:gd name="connsiteY5" fmla="*/ 600364 h 2512290"/>
                <a:gd name="connsiteX6" fmla="*/ 812800 w 2964873"/>
                <a:gd name="connsiteY6" fmla="*/ 434109 h 2512290"/>
                <a:gd name="connsiteX7" fmla="*/ 387927 w 2964873"/>
                <a:gd name="connsiteY7" fmla="*/ 0 h 2512290"/>
                <a:gd name="connsiteX8" fmla="*/ 129309 w 2964873"/>
                <a:gd name="connsiteY8" fmla="*/ 120073 h 2512290"/>
                <a:gd name="connsiteX9" fmla="*/ 0 w 2964873"/>
                <a:gd name="connsiteY9" fmla="*/ 831273 h 2512290"/>
                <a:gd name="connsiteX10" fmla="*/ 129309 w 2964873"/>
                <a:gd name="connsiteY10" fmla="*/ 942109 h 2512290"/>
                <a:gd name="connsiteX11" fmla="*/ 572655 w 2964873"/>
                <a:gd name="connsiteY11" fmla="*/ 1376218 h 2512290"/>
                <a:gd name="connsiteX12" fmla="*/ 1265382 w 2964873"/>
                <a:gd name="connsiteY12" fmla="*/ 1838036 h 2512290"/>
                <a:gd name="connsiteX13" fmla="*/ 1791855 w 2964873"/>
                <a:gd name="connsiteY13" fmla="*/ 1884218 h 2512290"/>
                <a:gd name="connsiteX14" fmla="*/ 1828801 w 2964873"/>
                <a:gd name="connsiteY14" fmla="*/ 1791855 h 2512290"/>
                <a:gd name="connsiteX15" fmla="*/ 2142837 w 2964873"/>
                <a:gd name="connsiteY15" fmla="*/ 1838036 h 2512290"/>
                <a:gd name="connsiteX16" fmla="*/ 2290618 w 2964873"/>
                <a:gd name="connsiteY16" fmla="*/ 2087419 h 2512290"/>
                <a:gd name="connsiteX17" fmla="*/ 2410692 w 2964873"/>
                <a:gd name="connsiteY17" fmla="*/ 2216728 h 2512290"/>
                <a:gd name="connsiteX18" fmla="*/ 2493818 w 2964873"/>
                <a:gd name="connsiteY18" fmla="*/ 2382981 h 2512290"/>
                <a:gd name="connsiteX19" fmla="*/ 2724727 w 2964873"/>
                <a:gd name="connsiteY19" fmla="*/ 2512290 h 2512290"/>
                <a:gd name="connsiteX0" fmla="*/ 2964873 w 2964873"/>
                <a:gd name="connsiteY0" fmla="*/ 286327 h 2513151"/>
                <a:gd name="connsiteX1" fmla="*/ 2678546 w 2964873"/>
                <a:gd name="connsiteY1" fmla="*/ 267855 h 2513151"/>
                <a:gd name="connsiteX2" fmla="*/ 2521527 w 2964873"/>
                <a:gd name="connsiteY2" fmla="*/ 646545 h 2513151"/>
                <a:gd name="connsiteX3" fmla="*/ 2401455 w 2964873"/>
                <a:gd name="connsiteY3" fmla="*/ 979055 h 2513151"/>
                <a:gd name="connsiteX4" fmla="*/ 1847273 w 2964873"/>
                <a:gd name="connsiteY4" fmla="*/ 1043709 h 2513151"/>
                <a:gd name="connsiteX5" fmla="*/ 1450109 w 2964873"/>
                <a:gd name="connsiteY5" fmla="*/ 600364 h 2513151"/>
                <a:gd name="connsiteX6" fmla="*/ 812800 w 2964873"/>
                <a:gd name="connsiteY6" fmla="*/ 434109 h 2513151"/>
                <a:gd name="connsiteX7" fmla="*/ 387927 w 2964873"/>
                <a:gd name="connsiteY7" fmla="*/ 0 h 2513151"/>
                <a:gd name="connsiteX8" fmla="*/ 129309 w 2964873"/>
                <a:gd name="connsiteY8" fmla="*/ 120073 h 2513151"/>
                <a:gd name="connsiteX9" fmla="*/ 0 w 2964873"/>
                <a:gd name="connsiteY9" fmla="*/ 831273 h 2513151"/>
                <a:gd name="connsiteX10" fmla="*/ 129309 w 2964873"/>
                <a:gd name="connsiteY10" fmla="*/ 942109 h 2513151"/>
                <a:gd name="connsiteX11" fmla="*/ 572655 w 2964873"/>
                <a:gd name="connsiteY11" fmla="*/ 1376218 h 2513151"/>
                <a:gd name="connsiteX12" fmla="*/ 1265382 w 2964873"/>
                <a:gd name="connsiteY12" fmla="*/ 1838036 h 2513151"/>
                <a:gd name="connsiteX13" fmla="*/ 1791855 w 2964873"/>
                <a:gd name="connsiteY13" fmla="*/ 1884218 h 2513151"/>
                <a:gd name="connsiteX14" fmla="*/ 1828801 w 2964873"/>
                <a:gd name="connsiteY14" fmla="*/ 1791855 h 2513151"/>
                <a:gd name="connsiteX15" fmla="*/ 2142837 w 2964873"/>
                <a:gd name="connsiteY15" fmla="*/ 1838036 h 2513151"/>
                <a:gd name="connsiteX16" fmla="*/ 2290618 w 2964873"/>
                <a:gd name="connsiteY16" fmla="*/ 2087419 h 2513151"/>
                <a:gd name="connsiteX17" fmla="*/ 2410692 w 2964873"/>
                <a:gd name="connsiteY17" fmla="*/ 2216728 h 2513151"/>
                <a:gd name="connsiteX18" fmla="*/ 2493818 w 2964873"/>
                <a:gd name="connsiteY18" fmla="*/ 2382981 h 2513151"/>
                <a:gd name="connsiteX19" fmla="*/ 2724727 w 2964873"/>
                <a:gd name="connsiteY19" fmla="*/ 2512290 h 2513151"/>
                <a:gd name="connsiteX20" fmla="*/ 2770909 w 2964873"/>
                <a:gd name="connsiteY20" fmla="*/ 2438398 h 2513151"/>
                <a:gd name="connsiteX0" fmla="*/ 2964873 w 2964873"/>
                <a:gd name="connsiteY0" fmla="*/ 286327 h 2512674"/>
                <a:gd name="connsiteX1" fmla="*/ 2678546 w 2964873"/>
                <a:gd name="connsiteY1" fmla="*/ 267855 h 2512674"/>
                <a:gd name="connsiteX2" fmla="*/ 2521527 w 2964873"/>
                <a:gd name="connsiteY2" fmla="*/ 646545 h 2512674"/>
                <a:gd name="connsiteX3" fmla="*/ 2401455 w 2964873"/>
                <a:gd name="connsiteY3" fmla="*/ 979055 h 2512674"/>
                <a:gd name="connsiteX4" fmla="*/ 1847273 w 2964873"/>
                <a:gd name="connsiteY4" fmla="*/ 1043709 h 2512674"/>
                <a:gd name="connsiteX5" fmla="*/ 1450109 w 2964873"/>
                <a:gd name="connsiteY5" fmla="*/ 600364 h 2512674"/>
                <a:gd name="connsiteX6" fmla="*/ 812800 w 2964873"/>
                <a:gd name="connsiteY6" fmla="*/ 434109 h 2512674"/>
                <a:gd name="connsiteX7" fmla="*/ 387927 w 2964873"/>
                <a:gd name="connsiteY7" fmla="*/ 0 h 2512674"/>
                <a:gd name="connsiteX8" fmla="*/ 129309 w 2964873"/>
                <a:gd name="connsiteY8" fmla="*/ 120073 h 2512674"/>
                <a:gd name="connsiteX9" fmla="*/ 0 w 2964873"/>
                <a:gd name="connsiteY9" fmla="*/ 831273 h 2512674"/>
                <a:gd name="connsiteX10" fmla="*/ 129309 w 2964873"/>
                <a:gd name="connsiteY10" fmla="*/ 942109 h 2512674"/>
                <a:gd name="connsiteX11" fmla="*/ 572655 w 2964873"/>
                <a:gd name="connsiteY11" fmla="*/ 1376218 h 2512674"/>
                <a:gd name="connsiteX12" fmla="*/ 1265382 w 2964873"/>
                <a:gd name="connsiteY12" fmla="*/ 1838036 h 2512674"/>
                <a:gd name="connsiteX13" fmla="*/ 1791855 w 2964873"/>
                <a:gd name="connsiteY13" fmla="*/ 1884218 h 2512674"/>
                <a:gd name="connsiteX14" fmla="*/ 1828801 w 2964873"/>
                <a:gd name="connsiteY14" fmla="*/ 1791855 h 2512674"/>
                <a:gd name="connsiteX15" fmla="*/ 2142837 w 2964873"/>
                <a:gd name="connsiteY15" fmla="*/ 1838036 h 2512674"/>
                <a:gd name="connsiteX16" fmla="*/ 2290618 w 2964873"/>
                <a:gd name="connsiteY16" fmla="*/ 2087419 h 2512674"/>
                <a:gd name="connsiteX17" fmla="*/ 2410692 w 2964873"/>
                <a:gd name="connsiteY17" fmla="*/ 2216728 h 2512674"/>
                <a:gd name="connsiteX18" fmla="*/ 2493818 w 2964873"/>
                <a:gd name="connsiteY18" fmla="*/ 2382981 h 2512674"/>
                <a:gd name="connsiteX19" fmla="*/ 2724727 w 2964873"/>
                <a:gd name="connsiteY19" fmla="*/ 2512290 h 2512674"/>
                <a:gd name="connsiteX20" fmla="*/ 2854036 w 2964873"/>
                <a:gd name="connsiteY20" fmla="*/ 2346035 h 2512674"/>
                <a:gd name="connsiteX0" fmla="*/ 2964873 w 3011055"/>
                <a:gd name="connsiteY0" fmla="*/ 286327 h 2512674"/>
                <a:gd name="connsiteX1" fmla="*/ 3011055 w 3011055"/>
                <a:gd name="connsiteY1" fmla="*/ 314034 h 2512674"/>
                <a:gd name="connsiteX2" fmla="*/ 2678546 w 3011055"/>
                <a:gd name="connsiteY2" fmla="*/ 267855 h 2512674"/>
                <a:gd name="connsiteX3" fmla="*/ 2521527 w 3011055"/>
                <a:gd name="connsiteY3" fmla="*/ 646545 h 2512674"/>
                <a:gd name="connsiteX4" fmla="*/ 2401455 w 3011055"/>
                <a:gd name="connsiteY4" fmla="*/ 979055 h 2512674"/>
                <a:gd name="connsiteX5" fmla="*/ 1847273 w 3011055"/>
                <a:gd name="connsiteY5" fmla="*/ 1043709 h 2512674"/>
                <a:gd name="connsiteX6" fmla="*/ 1450109 w 3011055"/>
                <a:gd name="connsiteY6" fmla="*/ 600364 h 2512674"/>
                <a:gd name="connsiteX7" fmla="*/ 812800 w 3011055"/>
                <a:gd name="connsiteY7" fmla="*/ 434109 h 2512674"/>
                <a:gd name="connsiteX8" fmla="*/ 387927 w 3011055"/>
                <a:gd name="connsiteY8" fmla="*/ 0 h 2512674"/>
                <a:gd name="connsiteX9" fmla="*/ 129309 w 3011055"/>
                <a:gd name="connsiteY9" fmla="*/ 120073 h 2512674"/>
                <a:gd name="connsiteX10" fmla="*/ 0 w 3011055"/>
                <a:gd name="connsiteY10" fmla="*/ 831273 h 2512674"/>
                <a:gd name="connsiteX11" fmla="*/ 129309 w 3011055"/>
                <a:gd name="connsiteY11" fmla="*/ 942109 h 2512674"/>
                <a:gd name="connsiteX12" fmla="*/ 572655 w 3011055"/>
                <a:gd name="connsiteY12" fmla="*/ 1376218 h 2512674"/>
                <a:gd name="connsiteX13" fmla="*/ 1265382 w 3011055"/>
                <a:gd name="connsiteY13" fmla="*/ 1838036 h 2512674"/>
                <a:gd name="connsiteX14" fmla="*/ 1791855 w 3011055"/>
                <a:gd name="connsiteY14" fmla="*/ 1884218 h 2512674"/>
                <a:gd name="connsiteX15" fmla="*/ 1828801 w 3011055"/>
                <a:gd name="connsiteY15" fmla="*/ 1791855 h 2512674"/>
                <a:gd name="connsiteX16" fmla="*/ 2142837 w 3011055"/>
                <a:gd name="connsiteY16" fmla="*/ 1838036 h 2512674"/>
                <a:gd name="connsiteX17" fmla="*/ 2290618 w 3011055"/>
                <a:gd name="connsiteY17" fmla="*/ 2087419 h 2512674"/>
                <a:gd name="connsiteX18" fmla="*/ 2410692 w 3011055"/>
                <a:gd name="connsiteY18" fmla="*/ 2216728 h 2512674"/>
                <a:gd name="connsiteX19" fmla="*/ 2493818 w 3011055"/>
                <a:gd name="connsiteY19" fmla="*/ 2382981 h 2512674"/>
                <a:gd name="connsiteX20" fmla="*/ 2724727 w 3011055"/>
                <a:gd name="connsiteY20" fmla="*/ 2512290 h 2512674"/>
                <a:gd name="connsiteX21" fmla="*/ 2854036 w 3011055"/>
                <a:gd name="connsiteY21" fmla="*/ 2346035 h 2512674"/>
                <a:gd name="connsiteX0" fmla="*/ 2964873 w 3140365"/>
                <a:gd name="connsiteY0" fmla="*/ 286327 h 2512674"/>
                <a:gd name="connsiteX1" fmla="*/ 3140365 w 3140365"/>
                <a:gd name="connsiteY1" fmla="*/ 646543 h 2512674"/>
                <a:gd name="connsiteX2" fmla="*/ 2678546 w 3140365"/>
                <a:gd name="connsiteY2" fmla="*/ 267855 h 2512674"/>
                <a:gd name="connsiteX3" fmla="*/ 2521527 w 3140365"/>
                <a:gd name="connsiteY3" fmla="*/ 646545 h 2512674"/>
                <a:gd name="connsiteX4" fmla="*/ 2401455 w 3140365"/>
                <a:gd name="connsiteY4" fmla="*/ 979055 h 2512674"/>
                <a:gd name="connsiteX5" fmla="*/ 1847273 w 3140365"/>
                <a:gd name="connsiteY5" fmla="*/ 1043709 h 2512674"/>
                <a:gd name="connsiteX6" fmla="*/ 1450109 w 3140365"/>
                <a:gd name="connsiteY6" fmla="*/ 600364 h 2512674"/>
                <a:gd name="connsiteX7" fmla="*/ 812800 w 3140365"/>
                <a:gd name="connsiteY7" fmla="*/ 434109 h 2512674"/>
                <a:gd name="connsiteX8" fmla="*/ 387927 w 3140365"/>
                <a:gd name="connsiteY8" fmla="*/ 0 h 2512674"/>
                <a:gd name="connsiteX9" fmla="*/ 129309 w 3140365"/>
                <a:gd name="connsiteY9" fmla="*/ 120073 h 2512674"/>
                <a:gd name="connsiteX10" fmla="*/ 0 w 3140365"/>
                <a:gd name="connsiteY10" fmla="*/ 831273 h 2512674"/>
                <a:gd name="connsiteX11" fmla="*/ 129309 w 3140365"/>
                <a:gd name="connsiteY11" fmla="*/ 942109 h 2512674"/>
                <a:gd name="connsiteX12" fmla="*/ 572655 w 3140365"/>
                <a:gd name="connsiteY12" fmla="*/ 1376218 h 2512674"/>
                <a:gd name="connsiteX13" fmla="*/ 1265382 w 3140365"/>
                <a:gd name="connsiteY13" fmla="*/ 1838036 h 2512674"/>
                <a:gd name="connsiteX14" fmla="*/ 1791855 w 3140365"/>
                <a:gd name="connsiteY14" fmla="*/ 1884218 h 2512674"/>
                <a:gd name="connsiteX15" fmla="*/ 1828801 w 3140365"/>
                <a:gd name="connsiteY15" fmla="*/ 1791855 h 2512674"/>
                <a:gd name="connsiteX16" fmla="*/ 2142837 w 3140365"/>
                <a:gd name="connsiteY16" fmla="*/ 1838036 h 2512674"/>
                <a:gd name="connsiteX17" fmla="*/ 2290618 w 3140365"/>
                <a:gd name="connsiteY17" fmla="*/ 2087419 h 2512674"/>
                <a:gd name="connsiteX18" fmla="*/ 2410692 w 3140365"/>
                <a:gd name="connsiteY18" fmla="*/ 2216728 h 2512674"/>
                <a:gd name="connsiteX19" fmla="*/ 2493818 w 3140365"/>
                <a:gd name="connsiteY19" fmla="*/ 2382981 h 2512674"/>
                <a:gd name="connsiteX20" fmla="*/ 2724727 w 3140365"/>
                <a:gd name="connsiteY20" fmla="*/ 2512290 h 2512674"/>
                <a:gd name="connsiteX21" fmla="*/ 2854036 w 3140365"/>
                <a:gd name="connsiteY21" fmla="*/ 2346035 h 2512674"/>
                <a:gd name="connsiteX0" fmla="*/ 3269673 w 3269673"/>
                <a:gd name="connsiteY0" fmla="*/ 1274618 h 2512674"/>
                <a:gd name="connsiteX1" fmla="*/ 3140365 w 3269673"/>
                <a:gd name="connsiteY1" fmla="*/ 646543 h 2512674"/>
                <a:gd name="connsiteX2" fmla="*/ 2678546 w 3269673"/>
                <a:gd name="connsiteY2" fmla="*/ 267855 h 2512674"/>
                <a:gd name="connsiteX3" fmla="*/ 2521527 w 3269673"/>
                <a:gd name="connsiteY3" fmla="*/ 646545 h 2512674"/>
                <a:gd name="connsiteX4" fmla="*/ 2401455 w 3269673"/>
                <a:gd name="connsiteY4" fmla="*/ 979055 h 2512674"/>
                <a:gd name="connsiteX5" fmla="*/ 1847273 w 3269673"/>
                <a:gd name="connsiteY5" fmla="*/ 1043709 h 2512674"/>
                <a:gd name="connsiteX6" fmla="*/ 1450109 w 3269673"/>
                <a:gd name="connsiteY6" fmla="*/ 600364 h 2512674"/>
                <a:gd name="connsiteX7" fmla="*/ 812800 w 3269673"/>
                <a:gd name="connsiteY7" fmla="*/ 434109 h 2512674"/>
                <a:gd name="connsiteX8" fmla="*/ 387927 w 3269673"/>
                <a:gd name="connsiteY8" fmla="*/ 0 h 2512674"/>
                <a:gd name="connsiteX9" fmla="*/ 129309 w 3269673"/>
                <a:gd name="connsiteY9" fmla="*/ 120073 h 2512674"/>
                <a:gd name="connsiteX10" fmla="*/ 0 w 3269673"/>
                <a:gd name="connsiteY10" fmla="*/ 831273 h 2512674"/>
                <a:gd name="connsiteX11" fmla="*/ 129309 w 3269673"/>
                <a:gd name="connsiteY11" fmla="*/ 942109 h 2512674"/>
                <a:gd name="connsiteX12" fmla="*/ 572655 w 3269673"/>
                <a:gd name="connsiteY12" fmla="*/ 1376218 h 2512674"/>
                <a:gd name="connsiteX13" fmla="*/ 1265382 w 3269673"/>
                <a:gd name="connsiteY13" fmla="*/ 1838036 h 2512674"/>
                <a:gd name="connsiteX14" fmla="*/ 1791855 w 3269673"/>
                <a:gd name="connsiteY14" fmla="*/ 1884218 h 2512674"/>
                <a:gd name="connsiteX15" fmla="*/ 1828801 w 3269673"/>
                <a:gd name="connsiteY15" fmla="*/ 1791855 h 2512674"/>
                <a:gd name="connsiteX16" fmla="*/ 2142837 w 3269673"/>
                <a:gd name="connsiteY16" fmla="*/ 1838036 h 2512674"/>
                <a:gd name="connsiteX17" fmla="*/ 2290618 w 3269673"/>
                <a:gd name="connsiteY17" fmla="*/ 2087419 h 2512674"/>
                <a:gd name="connsiteX18" fmla="*/ 2410692 w 3269673"/>
                <a:gd name="connsiteY18" fmla="*/ 2216728 h 2512674"/>
                <a:gd name="connsiteX19" fmla="*/ 2493818 w 3269673"/>
                <a:gd name="connsiteY19" fmla="*/ 2382981 h 2512674"/>
                <a:gd name="connsiteX20" fmla="*/ 2724727 w 3269673"/>
                <a:gd name="connsiteY20" fmla="*/ 2512290 h 2512674"/>
                <a:gd name="connsiteX21" fmla="*/ 2854036 w 3269673"/>
                <a:gd name="connsiteY21" fmla="*/ 2346035 h 2512674"/>
                <a:gd name="connsiteX0" fmla="*/ 3269673 w 3269673"/>
                <a:gd name="connsiteY0" fmla="*/ 1274618 h 2512674"/>
                <a:gd name="connsiteX1" fmla="*/ 3048002 w 3269673"/>
                <a:gd name="connsiteY1" fmla="*/ 286325 h 2512674"/>
                <a:gd name="connsiteX2" fmla="*/ 2678546 w 3269673"/>
                <a:gd name="connsiteY2" fmla="*/ 267855 h 2512674"/>
                <a:gd name="connsiteX3" fmla="*/ 2521527 w 3269673"/>
                <a:gd name="connsiteY3" fmla="*/ 646545 h 2512674"/>
                <a:gd name="connsiteX4" fmla="*/ 2401455 w 3269673"/>
                <a:gd name="connsiteY4" fmla="*/ 979055 h 2512674"/>
                <a:gd name="connsiteX5" fmla="*/ 1847273 w 3269673"/>
                <a:gd name="connsiteY5" fmla="*/ 1043709 h 2512674"/>
                <a:gd name="connsiteX6" fmla="*/ 1450109 w 3269673"/>
                <a:gd name="connsiteY6" fmla="*/ 600364 h 2512674"/>
                <a:gd name="connsiteX7" fmla="*/ 812800 w 3269673"/>
                <a:gd name="connsiteY7" fmla="*/ 434109 h 2512674"/>
                <a:gd name="connsiteX8" fmla="*/ 387927 w 3269673"/>
                <a:gd name="connsiteY8" fmla="*/ 0 h 2512674"/>
                <a:gd name="connsiteX9" fmla="*/ 129309 w 3269673"/>
                <a:gd name="connsiteY9" fmla="*/ 120073 h 2512674"/>
                <a:gd name="connsiteX10" fmla="*/ 0 w 3269673"/>
                <a:gd name="connsiteY10" fmla="*/ 831273 h 2512674"/>
                <a:gd name="connsiteX11" fmla="*/ 129309 w 3269673"/>
                <a:gd name="connsiteY11" fmla="*/ 942109 h 2512674"/>
                <a:gd name="connsiteX12" fmla="*/ 572655 w 3269673"/>
                <a:gd name="connsiteY12" fmla="*/ 1376218 h 2512674"/>
                <a:gd name="connsiteX13" fmla="*/ 1265382 w 3269673"/>
                <a:gd name="connsiteY13" fmla="*/ 1838036 h 2512674"/>
                <a:gd name="connsiteX14" fmla="*/ 1791855 w 3269673"/>
                <a:gd name="connsiteY14" fmla="*/ 1884218 h 2512674"/>
                <a:gd name="connsiteX15" fmla="*/ 1828801 w 3269673"/>
                <a:gd name="connsiteY15" fmla="*/ 1791855 h 2512674"/>
                <a:gd name="connsiteX16" fmla="*/ 2142837 w 3269673"/>
                <a:gd name="connsiteY16" fmla="*/ 1838036 h 2512674"/>
                <a:gd name="connsiteX17" fmla="*/ 2290618 w 3269673"/>
                <a:gd name="connsiteY17" fmla="*/ 2087419 h 2512674"/>
                <a:gd name="connsiteX18" fmla="*/ 2410692 w 3269673"/>
                <a:gd name="connsiteY18" fmla="*/ 2216728 h 2512674"/>
                <a:gd name="connsiteX19" fmla="*/ 2493818 w 3269673"/>
                <a:gd name="connsiteY19" fmla="*/ 2382981 h 2512674"/>
                <a:gd name="connsiteX20" fmla="*/ 2724727 w 3269673"/>
                <a:gd name="connsiteY20" fmla="*/ 2512290 h 2512674"/>
                <a:gd name="connsiteX21" fmla="*/ 2854036 w 3269673"/>
                <a:gd name="connsiteY21" fmla="*/ 2346035 h 2512674"/>
                <a:gd name="connsiteX0" fmla="*/ 3472873 w 3472873"/>
                <a:gd name="connsiteY0" fmla="*/ 517237 h 2512674"/>
                <a:gd name="connsiteX1" fmla="*/ 3048002 w 3472873"/>
                <a:gd name="connsiteY1" fmla="*/ 286325 h 2512674"/>
                <a:gd name="connsiteX2" fmla="*/ 2678546 w 3472873"/>
                <a:gd name="connsiteY2" fmla="*/ 267855 h 2512674"/>
                <a:gd name="connsiteX3" fmla="*/ 2521527 w 3472873"/>
                <a:gd name="connsiteY3" fmla="*/ 646545 h 2512674"/>
                <a:gd name="connsiteX4" fmla="*/ 2401455 w 3472873"/>
                <a:gd name="connsiteY4" fmla="*/ 979055 h 2512674"/>
                <a:gd name="connsiteX5" fmla="*/ 1847273 w 3472873"/>
                <a:gd name="connsiteY5" fmla="*/ 1043709 h 2512674"/>
                <a:gd name="connsiteX6" fmla="*/ 1450109 w 3472873"/>
                <a:gd name="connsiteY6" fmla="*/ 600364 h 2512674"/>
                <a:gd name="connsiteX7" fmla="*/ 812800 w 3472873"/>
                <a:gd name="connsiteY7" fmla="*/ 434109 h 2512674"/>
                <a:gd name="connsiteX8" fmla="*/ 387927 w 3472873"/>
                <a:gd name="connsiteY8" fmla="*/ 0 h 2512674"/>
                <a:gd name="connsiteX9" fmla="*/ 129309 w 3472873"/>
                <a:gd name="connsiteY9" fmla="*/ 120073 h 2512674"/>
                <a:gd name="connsiteX10" fmla="*/ 0 w 3472873"/>
                <a:gd name="connsiteY10" fmla="*/ 831273 h 2512674"/>
                <a:gd name="connsiteX11" fmla="*/ 129309 w 3472873"/>
                <a:gd name="connsiteY11" fmla="*/ 942109 h 2512674"/>
                <a:gd name="connsiteX12" fmla="*/ 572655 w 3472873"/>
                <a:gd name="connsiteY12" fmla="*/ 1376218 h 2512674"/>
                <a:gd name="connsiteX13" fmla="*/ 1265382 w 3472873"/>
                <a:gd name="connsiteY13" fmla="*/ 1838036 h 2512674"/>
                <a:gd name="connsiteX14" fmla="*/ 1791855 w 3472873"/>
                <a:gd name="connsiteY14" fmla="*/ 1884218 h 2512674"/>
                <a:gd name="connsiteX15" fmla="*/ 1828801 w 3472873"/>
                <a:gd name="connsiteY15" fmla="*/ 1791855 h 2512674"/>
                <a:gd name="connsiteX16" fmla="*/ 2142837 w 3472873"/>
                <a:gd name="connsiteY16" fmla="*/ 1838036 h 2512674"/>
                <a:gd name="connsiteX17" fmla="*/ 2290618 w 3472873"/>
                <a:gd name="connsiteY17" fmla="*/ 2087419 h 2512674"/>
                <a:gd name="connsiteX18" fmla="*/ 2410692 w 3472873"/>
                <a:gd name="connsiteY18" fmla="*/ 2216728 h 2512674"/>
                <a:gd name="connsiteX19" fmla="*/ 2493818 w 3472873"/>
                <a:gd name="connsiteY19" fmla="*/ 2382981 h 2512674"/>
                <a:gd name="connsiteX20" fmla="*/ 2724727 w 3472873"/>
                <a:gd name="connsiteY20" fmla="*/ 2512290 h 2512674"/>
                <a:gd name="connsiteX21" fmla="*/ 2854036 w 3472873"/>
                <a:gd name="connsiteY21" fmla="*/ 2346035 h 2512674"/>
                <a:gd name="connsiteX0" fmla="*/ 3472873 w 3472873"/>
                <a:gd name="connsiteY0" fmla="*/ 517239 h 2512676"/>
                <a:gd name="connsiteX1" fmla="*/ 3168075 w 3472873"/>
                <a:gd name="connsiteY1" fmla="*/ 0 h 2512676"/>
                <a:gd name="connsiteX2" fmla="*/ 2678546 w 3472873"/>
                <a:gd name="connsiteY2" fmla="*/ 267857 h 2512676"/>
                <a:gd name="connsiteX3" fmla="*/ 2521527 w 3472873"/>
                <a:gd name="connsiteY3" fmla="*/ 646547 h 2512676"/>
                <a:gd name="connsiteX4" fmla="*/ 2401455 w 3472873"/>
                <a:gd name="connsiteY4" fmla="*/ 979057 h 2512676"/>
                <a:gd name="connsiteX5" fmla="*/ 1847273 w 3472873"/>
                <a:gd name="connsiteY5" fmla="*/ 1043711 h 2512676"/>
                <a:gd name="connsiteX6" fmla="*/ 1450109 w 3472873"/>
                <a:gd name="connsiteY6" fmla="*/ 600366 h 2512676"/>
                <a:gd name="connsiteX7" fmla="*/ 812800 w 3472873"/>
                <a:gd name="connsiteY7" fmla="*/ 434111 h 2512676"/>
                <a:gd name="connsiteX8" fmla="*/ 387927 w 3472873"/>
                <a:gd name="connsiteY8" fmla="*/ 2 h 2512676"/>
                <a:gd name="connsiteX9" fmla="*/ 129309 w 3472873"/>
                <a:gd name="connsiteY9" fmla="*/ 120075 h 2512676"/>
                <a:gd name="connsiteX10" fmla="*/ 0 w 3472873"/>
                <a:gd name="connsiteY10" fmla="*/ 831275 h 2512676"/>
                <a:gd name="connsiteX11" fmla="*/ 129309 w 3472873"/>
                <a:gd name="connsiteY11" fmla="*/ 942111 h 2512676"/>
                <a:gd name="connsiteX12" fmla="*/ 572655 w 3472873"/>
                <a:gd name="connsiteY12" fmla="*/ 1376220 h 2512676"/>
                <a:gd name="connsiteX13" fmla="*/ 1265382 w 3472873"/>
                <a:gd name="connsiteY13" fmla="*/ 1838038 h 2512676"/>
                <a:gd name="connsiteX14" fmla="*/ 1791855 w 3472873"/>
                <a:gd name="connsiteY14" fmla="*/ 1884220 h 2512676"/>
                <a:gd name="connsiteX15" fmla="*/ 1828801 w 3472873"/>
                <a:gd name="connsiteY15" fmla="*/ 1791857 h 2512676"/>
                <a:gd name="connsiteX16" fmla="*/ 2142837 w 3472873"/>
                <a:gd name="connsiteY16" fmla="*/ 1838038 h 2512676"/>
                <a:gd name="connsiteX17" fmla="*/ 2290618 w 3472873"/>
                <a:gd name="connsiteY17" fmla="*/ 2087421 h 2512676"/>
                <a:gd name="connsiteX18" fmla="*/ 2410692 w 3472873"/>
                <a:gd name="connsiteY18" fmla="*/ 2216730 h 2512676"/>
                <a:gd name="connsiteX19" fmla="*/ 2493818 w 3472873"/>
                <a:gd name="connsiteY19" fmla="*/ 2382983 h 2512676"/>
                <a:gd name="connsiteX20" fmla="*/ 2724727 w 3472873"/>
                <a:gd name="connsiteY20" fmla="*/ 2512292 h 2512676"/>
                <a:gd name="connsiteX21" fmla="*/ 2854036 w 3472873"/>
                <a:gd name="connsiteY21" fmla="*/ 2346037 h 2512676"/>
                <a:gd name="connsiteX0" fmla="*/ 3472873 w 3472873"/>
                <a:gd name="connsiteY0" fmla="*/ 517239 h 2512676"/>
                <a:gd name="connsiteX1" fmla="*/ 3168075 w 3472873"/>
                <a:gd name="connsiteY1" fmla="*/ 0 h 2512676"/>
                <a:gd name="connsiteX2" fmla="*/ 2715492 w 3472873"/>
                <a:gd name="connsiteY2" fmla="*/ 64657 h 2512676"/>
                <a:gd name="connsiteX3" fmla="*/ 2521527 w 3472873"/>
                <a:gd name="connsiteY3" fmla="*/ 646547 h 2512676"/>
                <a:gd name="connsiteX4" fmla="*/ 2401455 w 3472873"/>
                <a:gd name="connsiteY4" fmla="*/ 979057 h 2512676"/>
                <a:gd name="connsiteX5" fmla="*/ 1847273 w 3472873"/>
                <a:gd name="connsiteY5" fmla="*/ 1043711 h 2512676"/>
                <a:gd name="connsiteX6" fmla="*/ 1450109 w 3472873"/>
                <a:gd name="connsiteY6" fmla="*/ 600366 h 2512676"/>
                <a:gd name="connsiteX7" fmla="*/ 812800 w 3472873"/>
                <a:gd name="connsiteY7" fmla="*/ 434111 h 2512676"/>
                <a:gd name="connsiteX8" fmla="*/ 387927 w 3472873"/>
                <a:gd name="connsiteY8" fmla="*/ 2 h 2512676"/>
                <a:gd name="connsiteX9" fmla="*/ 129309 w 3472873"/>
                <a:gd name="connsiteY9" fmla="*/ 120075 h 2512676"/>
                <a:gd name="connsiteX10" fmla="*/ 0 w 3472873"/>
                <a:gd name="connsiteY10" fmla="*/ 831275 h 2512676"/>
                <a:gd name="connsiteX11" fmla="*/ 129309 w 3472873"/>
                <a:gd name="connsiteY11" fmla="*/ 942111 h 2512676"/>
                <a:gd name="connsiteX12" fmla="*/ 572655 w 3472873"/>
                <a:gd name="connsiteY12" fmla="*/ 1376220 h 2512676"/>
                <a:gd name="connsiteX13" fmla="*/ 1265382 w 3472873"/>
                <a:gd name="connsiteY13" fmla="*/ 1838038 h 2512676"/>
                <a:gd name="connsiteX14" fmla="*/ 1791855 w 3472873"/>
                <a:gd name="connsiteY14" fmla="*/ 1884220 h 2512676"/>
                <a:gd name="connsiteX15" fmla="*/ 1828801 w 3472873"/>
                <a:gd name="connsiteY15" fmla="*/ 1791857 h 2512676"/>
                <a:gd name="connsiteX16" fmla="*/ 2142837 w 3472873"/>
                <a:gd name="connsiteY16" fmla="*/ 1838038 h 2512676"/>
                <a:gd name="connsiteX17" fmla="*/ 2290618 w 3472873"/>
                <a:gd name="connsiteY17" fmla="*/ 2087421 h 2512676"/>
                <a:gd name="connsiteX18" fmla="*/ 2410692 w 3472873"/>
                <a:gd name="connsiteY18" fmla="*/ 2216730 h 2512676"/>
                <a:gd name="connsiteX19" fmla="*/ 2493818 w 3472873"/>
                <a:gd name="connsiteY19" fmla="*/ 2382983 h 2512676"/>
                <a:gd name="connsiteX20" fmla="*/ 2724727 w 3472873"/>
                <a:gd name="connsiteY20" fmla="*/ 2512292 h 2512676"/>
                <a:gd name="connsiteX21" fmla="*/ 2854036 w 3472873"/>
                <a:gd name="connsiteY21" fmla="*/ 2346037 h 2512676"/>
                <a:gd name="connsiteX0" fmla="*/ 3472873 w 3491346"/>
                <a:gd name="connsiteY0" fmla="*/ 517239 h 2512676"/>
                <a:gd name="connsiteX1" fmla="*/ 3491346 w 3491346"/>
                <a:gd name="connsiteY1" fmla="*/ 563418 h 2512676"/>
                <a:gd name="connsiteX2" fmla="*/ 3168075 w 3491346"/>
                <a:gd name="connsiteY2" fmla="*/ 0 h 2512676"/>
                <a:gd name="connsiteX3" fmla="*/ 2715492 w 3491346"/>
                <a:gd name="connsiteY3" fmla="*/ 64657 h 2512676"/>
                <a:gd name="connsiteX4" fmla="*/ 2521527 w 3491346"/>
                <a:gd name="connsiteY4" fmla="*/ 646547 h 2512676"/>
                <a:gd name="connsiteX5" fmla="*/ 2401455 w 3491346"/>
                <a:gd name="connsiteY5" fmla="*/ 979057 h 2512676"/>
                <a:gd name="connsiteX6" fmla="*/ 1847273 w 3491346"/>
                <a:gd name="connsiteY6" fmla="*/ 1043711 h 2512676"/>
                <a:gd name="connsiteX7" fmla="*/ 1450109 w 3491346"/>
                <a:gd name="connsiteY7" fmla="*/ 600366 h 2512676"/>
                <a:gd name="connsiteX8" fmla="*/ 812800 w 3491346"/>
                <a:gd name="connsiteY8" fmla="*/ 434111 h 2512676"/>
                <a:gd name="connsiteX9" fmla="*/ 387927 w 3491346"/>
                <a:gd name="connsiteY9" fmla="*/ 2 h 2512676"/>
                <a:gd name="connsiteX10" fmla="*/ 129309 w 3491346"/>
                <a:gd name="connsiteY10" fmla="*/ 120075 h 2512676"/>
                <a:gd name="connsiteX11" fmla="*/ 0 w 3491346"/>
                <a:gd name="connsiteY11" fmla="*/ 831275 h 2512676"/>
                <a:gd name="connsiteX12" fmla="*/ 129309 w 3491346"/>
                <a:gd name="connsiteY12" fmla="*/ 942111 h 2512676"/>
                <a:gd name="connsiteX13" fmla="*/ 572655 w 3491346"/>
                <a:gd name="connsiteY13" fmla="*/ 1376220 h 2512676"/>
                <a:gd name="connsiteX14" fmla="*/ 1265382 w 3491346"/>
                <a:gd name="connsiteY14" fmla="*/ 1838038 h 2512676"/>
                <a:gd name="connsiteX15" fmla="*/ 1791855 w 3491346"/>
                <a:gd name="connsiteY15" fmla="*/ 1884220 h 2512676"/>
                <a:gd name="connsiteX16" fmla="*/ 1828801 w 3491346"/>
                <a:gd name="connsiteY16" fmla="*/ 1791857 h 2512676"/>
                <a:gd name="connsiteX17" fmla="*/ 2142837 w 3491346"/>
                <a:gd name="connsiteY17" fmla="*/ 1838038 h 2512676"/>
                <a:gd name="connsiteX18" fmla="*/ 2290618 w 3491346"/>
                <a:gd name="connsiteY18" fmla="*/ 2087421 h 2512676"/>
                <a:gd name="connsiteX19" fmla="*/ 2410692 w 3491346"/>
                <a:gd name="connsiteY19" fmla="*/ 2216730 h 2512676"/>
                <a:gd name="connsiteX20" fmla="*/ 2493818 w 3491346"/>
                <a:gd name="connsiteY20" fmla="*/ 2382983 h 2512676"/>
                <a:gd name="connsiteX21" fmla="*/ 2724727 w 3491346"/>
                <a:gd name="connsiteY21" fmla="*/ 2512292 h 2512676"/>
                <a:gd name="connsiteX22" fmla="*/ 2854036 w 3491346"/>
                <a:gd name="connsiteY22" fmla="*/ 2346037 h 2512676"/>
                <a:gd name="connsiteX0" fmla="*/ 3472873 w 3546764"/>
                <a:gd name="connsiteY0" fmla="*/ 517239 h 2512676"/>
                <a:gd name="connsiteX1" fmla="*/ 3546764 w 3546764"/>
                <a:gd name="connsiteY1" fmla="*/ 1173018 h 2512676"/>
                <a:gd name="connsiteX2" fmla="*/ 3168075 w 3546764"/>
                <a:gd name="connsiteY2" fmla="*/ 0 h 2512676"/>
                <a:gd name="connsiteX3" fmla="*/ 2715492 w 3546764"/>
                <a:gd name="connsiteY3" fmla="*/ 64657 h 2512676"/>
                <a:gd name="connsiteX4" fmla="*/ 2521527 w 3546764"/>
                <a:gd name="connsiteY4" fmla="*/ 646547 h 2512676"/>
                <a:gd name="connsiteX5" fmla="*/ 2401455 w 3546764"/>
                <a:gd name="connsiteY5" fmla="*/ 979057 h 2512676"/>
                <a:gd name="connsiteX6" fmla="*/ 1847273 w 3546764"/>
                <a:gd name="connsiteY6" fmla="*/ 1043711 h 2512676"/>
                <a:gd name="connsiteX7" fmla="*/ 1450109 w 3546764"/>
                <a:gd name="connsiteY7" fmla="*/ 600366 h 2512676"/>
                <a:gd name="connsiteX8" fmla="*/ 812800 w 3546764"/>
                <a:gd name="connsiteY8" fmla="*/ 434111 h 2512676"/>
                <a:gd name="connsiteX9" fmla="*/ 387927 w 3546764"/>
                <a:gd name="connsiteY9" fmla="*/ 2 h 2512676"/>
                <a:gd name="connsiteX10" fmla="*/ 129309 w 3546764"/>
                <a:gd name="connsiteY10" fmla="*/ 120075 h 2512676"/>
                <a:gd name="connsiteX11" fmla="*/ 0 w 3546764"/>
                <a:gd name="connsiteY11" fmla="*/ 831275 h 2512676"/>
                <a:gd name="connsiteX12" fmla="*/ 129309 w 3546764"/>
                <a:gd name="connsiteY12" fmla="*/ 942111 h 2512676"/>
                <a:gd name="connsiteX13" fmla="*/ 572655 w 3546764"/>
                <a:gd name="connsiteY13" fmla="*/ 1376220 h 2512676"/>
                <a:gd name="connsiteX14" fmla="*/ 1265382 w 3546764"/>
                <a:gd name="connsiteY14" fmla="*/ 1838038 h 2512676"/>
                <a:gd name="connsiteX15" fmla="*/ 1791855 w 3546764"/>
                <a:gd name="connsiteY15" fmla="*/ 1884220 h 2512676"/>
                <a:gd name="connsiteX16" fmla="*/ 1828801 w 3546764"/>
                <a:gd name="connsiteY16" fmla="*/ 1791857 h 2512676"/>
                <a:gd name="connsiteX17" fmla="*/ 2142837 w 3546764"/>
                <a:gd name="connsiteY17" fmla="*/ 1838038 h 2512676"/>
                <a:gd name="connsiteX18" fmla="*/ 2290618 w 3546764"/>
                <a:gd name="connsiteY18" fmla="*/ 2087421 h 2512676"/>
                <a:gd name="connsiteX19" fmla="*/ 2410692 w 3546764"/>
                <a:gd name="connsiteY19" fmla="*/ 2216730 h 2512676"/>
                <a:gd name="connsiteX20" fmla="*/ 2493818 w 3546764"/>
                <a:gd name="connsiteY20" fmla="*/ 2382983 h 2512676"/>
                <a:gd name="connsiteX21" fmla="*/ 2724727 w 3546764"/>
                <a:gd name="connsiteY21" fmla="*/ 2512292 h 2512676"/>
                <a:gd name="connsiteX22" fmla="*/ 2854036 w 3546764"/>
                <a:gd name="connsiteY22" fmla="*/ 2346037 h 2512676"/>
                <a:gd name="connsiteX0" fmla="*/ 3546764 w 3546764"/>
                <a:gd name="connsiteY0" fmla="*/ 1754912 h 2512676"/>
                <a:gd name="connsiteX1" fmla="*/ 3546764 w 3546764"/>
                <a:gd name="connsiteY1" fmla="*/ 1173018 h 2512676"/>
                <a:gd name="connsiteX2" fmla="*/ 3168075 w 3546764"/>
                <a:gd name="connsiteY2" fmla="*/ 0 h 2512676"/>
                <a:gd name="connsiteX3" fmla="*/ 2715492 w 3546764"/>
                <a:gd name="connsiteY3" fmla="*/ 64657 h 2512676"/>
                <a:gd name="connsiteX4" fmla="*/ 2521527 w 3546764"/>
                <a:gd name="connsiteY4" fmla="*/ 646547 h 2512676"/>
                <a:gd name="connsiteX5" fmla="*/ 2401455 w 3546764"/>
                <a:gd name="connsiteY5" fmla="*/ 979057 h 2512676"/>
                <a:gd name="connsiteX6" fmla="*/ 1847273 w 3546764"/>
                <a:gd name="connsiteY6" fmla="*/ 1043711 h 2512676"/>
                <a:gd name="connsiteX7" fmla="*/ 1450109 w 3546764"/>
                <a:gd name="connsiteY7" fmla="*/ 600366 h 2512676"/>
                <a:gd name="connsiteX8" fmla="*/ 812800 w 3546764"/>
                <a:gd name="connsiteY8" fmla="*/ 434111 h 2512676"/>
                <a:gd name="connsiteX9" fmla="*/ 387927 w 3546764"/>
                <a:gd name="connsiteY9" fmla="*/ 2 h 2512676"/>
                <a:gd name="connsiteX10" fmla="*/ 129309 w 3546764"/>
                <a:gd name="connsiteY10" fmla="*/ 120075 h 2512676"/>
                <a:gd name="connsiteX11" fmla="*/ 0 w 3546764"/>
                <a:gd name="connsiteY11" fmla="*/ 831275 h 2512676"/>
                <a:gd name="connsiteX12" fmla="*/ 129309 w 3546764"/>
                <a:gd name="connsiteY12" fmla="*/ 942111 h 2512676"/>
                <a:gd name="connsiteX13" fmla="*/ 572655 w 3546764"/>
                <a:gd name="connsiteY13" fmla="*/ 1376220 h 2512676"/>
                <a:gd name="connsiteX14" fmla="*/ 1265382 w 3546764"/>
                <a:gd name="connsiteY14" fmla="*/ 1838038 h 2512676"/>
                <a:gd name="connsiteX15" fmla="*/ 1791855 w 3546764"/>
                <a:gd name="connsiteY15" fmla="*/ 1884220 h 2512676"/>
                <a:gd name="connsiteX16" fmla="*/ 1828801 w 3546764"/>
                <a:gd name="connsiteY16" fmla="*/ 1791857 h 2512676"/>
                <a:gd name="connsiteX17" fmla="*/ 2142837 w 3546764"/>
                <a:gd name="connsiteY17" fmla="*/ 1838038 h 2512676"/>
                <a:gd name="connsiteX18" fmla="*/ 2290618 w 3546764"/>
                <a:gd name="connsiteY18" fmla="*/ 2087421 h 2512676"/>
                <a:gd name="connsiteX19" fmla="*/ 2410692 w 3546764"/>
                <a:gd name="connsiteY19" fmla="*/ 2216730 h 2512676"/>
                <a:gd name="connsiteX20" fmla="*/ 2493818 w 3546764"/>
                <a:gd name="connsiteY20" fmla="*/ 2382983 h 2512676"/>
                <a:gd name="connsiteX21" fmla="*/ 2724727 w 3546764"/>
                <a:gd name="connsiteY21" fmla="*/ 2512292 h 2512676"/>
                <a:gd name="connsiteX22" fmla="*/ 2854036 w 3546764"/>
                <a:gd name="connsiteY22" fmla="*/ 2346037 h 2512676"/>
                <a:gd name="connsiteX0" fmla="*/ 3546764 w 3546764"/>
                <a:gd name="connsiteY0" fmla="*/ 1754912 h 2512676"/>
                <a:gd name="connsiteX1" fmla="*/ 3528291 w 3546764"/>
                <a:gd name="connsiteY1" fmla="*/ 591127 h 2512676"/>
                <a:gd name="connsiteX2" fmla="*/ 3168075 w 3546764"/>
                <a:gd name="connsiteY2" fmla="*/ 0 h 2512676"/>
                <a:gd name="connsiteX3" fmla="*/ 2715492 w 3546764"/>
                <a:gd name="connsiteY3" fmla="*/ 64657 h 2512676"/>
                <a:gd name="connsiteX4" fmla="*/ 2521527 w 3546764"/>
                <a:gd name="connsiteY4" fmla="*/ 646547 h 2512676"/>
                <a:gd name="connsiteX5" fmla="*/ 2401455 w 3546764"/>
                <a:gd name="connsiteY5" fmla="*/ 979057 h 2512676"/>
                <a:gd name="connsiteX6" fmla="*/ 1847273 w 3546764"/>
                <a:gd name="connsiteY6" fmla="*/ 1043711 h 2512676"/>
                <a:gd name="connsiteX7" fmla="*/ 1450109 w 3546764"/>
                <a:gd name="connsiteY7" fmla="*/ 600366 h 2512676"/>
                <a:gd name="connsiteX8" fmla="*/ 812800 w 3546764"/>
                <a:gd name="connsiteY8" fmla="*/ 434111 h 2512676"/>
                <a:gd name="connsiteX9" fmla="*/ 387927 w 3546764"/>
                <a:gd name="connsiteY9" fmla="*/ 2 h 2512676"/>
                <a:gd name="connsiteX10" fmla="*/ 129309 w 3546764"/>
                <a:gd name="connsiteY10" fmla="*/ 120075 h 2512676"/>
                <a:gd name="connsiteX11" fmla="*/ 0 w 3546764"/>
                <a:gd name="connsiteY11" fmla="*/ 831275 h 2512676"/>
                <a:gd name="connsiteX12" fmla="*/ 129309 w 3546764"/>
                <a:gd name="connsiteY12" fmla="*/ 942111 h 2512676"/>
                <a:gd name="connsiteX13" fmla="*/ 572655 w 3546764"/>
                <a:gd name="connsiteY13" fmla="*/ 1376220 h 2512676"/>
                <a:gd name="connsiteX14" fmla="*/ 1265382 w 3546764"/>
                <a:gd name="connsiteY14" fmla="*/ 1838038 h 2512676"/>
                <a:gd name="connsiteX15" fmla="*/ 1791855 w 3546764"/>
                <a:gd name="connsiteY15" fmla="*/ 1884220 h 2512676"/>
                <a:gd name="connsiteX16" fmla="*/ 1828801 w 3546764"/>
                <a:gd name="connsiteY16" fmla="*/ 1791857 h 2512676"/>
                <a:gd name="connsiteX17" fmla="*/ 2142837 w 3546764"/>
                <a:gd name="connsiteY17" fmla="*/ 1838038 h 2512676"/>
                <a:gd name="connsiteX18" fmla="*/ 2290618 w 3546764"/>
                <a:gd name="connsiteY18" fmla="*/ 2087421 h 2512676"/>
                <a:gd name="connsiteX19" fmla="*/ 2410692 w 3546764"/>
                <a:gd name="connsiteY19" fmla="*/ 2216730 h 2512676"/>
                <a:gd name="connsiteX20" fmla="*/ 2493818 w 3546764"/>
                <a:gd name="connsiteY20" fmla="*/ 2382983 h 2512676"/>
                <a:gd name="connsiteX21" fmla="*/ 2724727 w 3546764"/>
                <a:gd name="connsiteY21" fmla="*/ 2512292 h 2512676"/>
                <a:gd name="connsiteX22" fmla="*/ 2854036 w 3546764"/>
                <a:gd name="connsiteY22" fmla="*/ 2346037 h 2512676"/>
                <a:gd name="connsiteX0" fmla="*/ 3546764 w 3546764"/>
                <a:gd name="connsiteY0" fmla="*/ 1754912 h 2512676"/>
                <a:gd name="connsiteX1" fmla="*/ 3509817 w 3546764"/>
                <a:gd name="connsiteY1" fmla="*/ 1810327 h 2512676"/>
                <a:gd name="connsiteX2" fmla="*/ 3528291 w 3546764"/>
                <a:gd name="connsiteY2" fmla="*/ 591127 h 2512676"/>
                <a:gd name="connsiteX3" fmla="*/ 3168075 w 3546764"/>
                <a:gd name="connsiteY3" fmla="*/ 0 h 2512676"/>
                <a:gd name="connsiteX4" fmla="*/ 2715492 w 3546764"/>
                <a:gd name="connsiteY4" fmla="*/ 64657 h 2512676"/>
                <a:gd name="connsiteX5" fmla="*/ 2521527 w 3546764"/>
                <a:gd name="connsiteY5" fmla="*/ 646547 h 2512676"/>
                <a:gd name="connsiteX6" fmla="*/ 2401455 w 3546764"/>
                <a:gd name="connsiteY6" fmla="*/ 979057 h 2512676"/>
                <a:gd name="connsiteX7" fmla="*/ 1847273 w 3546764"/>
                <a:gd name="connsiteY7" fmla="*/ 1043711 h 2512676"/>
                <a:gd name="connsiteX8" fmla="*/ 1450109 w 3546764"/>
                <a:gd name="connsiteY8" fmla="*/ 600366 h 2512676"/>
                <a:gd name="connsiteX9" fmla="*/ 812800 w 3546764"/>
                <a:gd name="connsiteY9" fmla="*/ 434111 h 2512676"/>
                <a:gd name="connsiteX10" fmla="*/ 387927 w 3546764"/>
                <a:gd name="connsiteY10" fmla="*/ 2 h 2512676"/>
                <a:gd name="connsiteX11" fmla="*/ 129309 w 3546764"/>
                <a:gd name="connsiteY11" fmla="*/ 120075 h 2512676"/>
                <a:gd name="connsiteX12" fmla="*/ 0 w 3546764"/>
                <a:gd name="connsiteY12" fmla="*/ 831275 h 2512676"/>
                <a:gd name="connsiteX13" fmla="*/ 129309 w 3546764"/>
                <a:gd name="connsiteY13" fmla="*/ 942111 h 2512676"/>
                <a:gd name="connsiteX14" fmla="*/ 572655 w 3546764"/>
                <a:gd name="connsiteY14" fmla="*/ 1376220 h 2512676"/>
                <a:gd name="connsiteX15" fmla="*/ 1265382 w 3546764"/>
                <a:gd name="connsiteY15" fmla="*/ 1838038 h 2512676"/>
                <a:gd name="connsiteX16" fmla="*/ 1791855 w 3546764"/>
                <a:gd name="connsiteY16" fmla="*/ 1884220 h 2512676"/>
                <a:gd name="connsiteX17" fmla="*/ 1828801 w 3546764"/>
                <a:gd name="connsiteY17" fmla="*/ 1791857 h 2512676"/>
                <a:gd name="connsiteX18" fmla="*/ 2142837 w 3546764"/>
                <a:gd name="connsiteY18" fmla="*/ 1838038 h 2512676"/>
                <a:gd name="connsiteX19" fmla="*/ 2290618 w 3546764"/>
                <a:gd name="connsiteY19" fmla="*/ 2087421 h 2512676"/>
                <a:gd name="connsiteX20" fmla="*/ 2410692 w 3546764"/>
                <a:gd name="connsiteY20" fmla="*/ 2216730 h 2512676"/>
                <a:gd name="connsiteX21" fmla="*/ 2493818 w 3546764"/>
                <a:gd name="connsiteY21" fmla="*/ 2382983 h 2512676"/>
                <a:gd name="connsiteX22" fmla="*/ 2724727 w 3546764"/>
                <a:gd name="connsiteY22" fmla="*/ 2512292 h 2512676"/>
                <a:gd name="connsiteX23" fmla="*/ 2854036 w 3546764"/>
                <a:gd name="connsiteY23" fmla="*/ 2346037 h 2512676"/>
                <a:gd name="connsiteX0" fmla="*/ 3334327 w 3528291"/>
                <a:gd name="connsiteY0" fmla="*/ 2290621 h 2512676"/>
                <a:gd name="connsiteX1" fmla="*/ 3509817 w 3528291"/>
                <a:gd name="connsiteY1" fmla="*/ 1810327 h 2512676"/>
                <a:gd name="connsiteX2" fmla="*/ 3528291 w 3528291"/>
                <a:gd name="connsiteY2" fmla="*/ 591127 h 2512676"/>
                <a:gd name="connsiteX3" fmla="*/ 3168075 w 3528291"/>
                <a:gd name="connsiteY3" fmla="*/ 0 h 2512676"/>
                <a:gd name="connsiteX4" fmla="*/ 2715492 w 3528291"/>
                <a:gd name="connsiteY4" fmla="*/ 64657 h 2512676"/>
                <a:gd name="connsiteX5" fmla="*/ 2521527 w 3528291"/>
                <a:gd name="connsiteY5" fmla="*/ 646547 h 2512676"/>
                <a:gd name="connsiteX6" fmla="*/ 2401455 w 3528291"/>
                <a:gd name="connsiteY6" fmla="*/ 979057 h 2512676"/>
                <a:gd name="connsiteX7" fmla="*/ 1847273 w 3528291"/>
                <a:gd name="connsiteY7" fmla="*/ 1043711 h 2512676"/>
                <a:gd name="connsiteX8" fmla="*/ 1450109 w 3528291"/>
                <a:gd name="connsiteY8" fmla="*/ 600366 h 2512676"/>
                <a:gd name="connsiteX9" fmla="*/ 812800 w 3528291"/>
                <a:gd name="connsiteY9" fmla="*/ 434111 h 2512676"/>
                <a:gd name="connsiteX10" fmla="*/ 387927 w 3528291"/>
                <a:gd name="connsiteY10" fmla="*/ 2 h 2512676"/>
                <a:gd name="connsiteX11" fmla="*/ 129309 w 3528291"/>
                <a:gd name="connsiteY11" fmla="*/ 120075 h 2512676"/>
                <a:gd name="connsiteX12" fmla="*/ 0 w 3528291"/>
                <a:gd name="connsiteY12" fmla="*/ 831275 h 2512676"/>
                <a:gd name="connsiteX13" fmla="*/ 129309 w 3528291"/>
                <a:gd name="connsiteY13" fmla="*/ 942111 h 2512676"/>
                <a:gd name="connsiteX14" fmla="*/ 572655 w 3528291"/>
                <a:gd name="connsiteY14" fmla="*/ 1376220 h 2512676"/>
                <a:gd name="connsiteX15" fmla="*/ 1265382 w 3528291"/>
                <a:gd name="connsiteY15" fmla="*/ 1838038 h 2512676"/>
                <a:gd name="connsiteX16" fmla="*/ 1791855 w 3528291"/>
                <a:gd name="connsiteY16" fmla="*/ 1884220 h 2512676"/>
                <a:gd name="connsiteX17" fmla="*/ 1828801 w 3528291"/>
                <a:gd name="connsiteY17" fmla="*/ 1791857 h 2512676"/>
                <a:gd name="connsiteX18" fmla="*/ 2142837 w 3528291"/>
                <a:gd name="connsiteY18" fmla="*/ 1838038 h 2512676"/>
                <a:gd name="connsiteX19" fmla="*/ 2290618 w 3528291"/>
                <a:gd name="connsiteY19" fmla="*/ 2087421 h 2512676"/>
                <a:gd name="connsiteX20" fmla="*/ 2410692 w 3528291"/>
                <a:gd name="connsiteY20" fmla="*/ 2216730 h 2512676"/>
                <a:gd name="connsiteX21" fmla="*/ 2493818 w 3528291"/>
                <a:gd name="connsiteY21" fmla="*/ 2382983 h 2512676"/>
                <a:gd name="connsiteX22" fmla="*/ 2724727 w 3528291"/>
                <a:gd name="connsiteY22" fmla="*/ 2512292 h 2512676"/>
                <a:gd name="connsiteX23" fmla="*/ 2854036 w 3528291"/>
                <a:gd name="connsiteY23" fmla="*/ 2346037 h 2512676"/>
                <a:gd name="connsiteX0" fmla="*/ 3334327 w 3528291"/>
                <a:gd name="connsiteY0" fmla="*/ 2290621 h 2512676"/>
                <a:gd name="connsiteX1" fmla="*/ 3269673 w 3528291"/>
                <a:gd name="connsiteY1" fmla="*/ 2309091 h 2512676"/>
                <a:gd name="connsiteX2" fmla="*/ 3509817 w 3528291"/>
                <a:gd name="connsiteY2" fmla="*/ 1810327 h 2512676"/>
                <a:gd name="connsiteX3" fmla="*/ 3528291 w 3528291"/>
                <a:gd name="connsiteY3" fmla="*/ 591127 h 2512676"/>
                <a:gd name="connsiteX4" fmla="*/ 3168075 w 3528291"/>
                <a:gd name="connsiteY4" fmla="*/ 0 h 2512676"/>
                <a:gd name="connsiteX5" fmla="*/ 2715492 w 3528291"/>
                <a:gd name="connsiteY5" fmla="*/ 64657 h 2512676"/>
                <a:gd name="connsiteX6" fmla="*/ 2521527 w 3528291"/>
                <a:gd name="connsiteY6" fmla="*/ 646547 h 2512676"/>
                <a:gd name="connsiteX7" fmla="*/ 2401455 w 3528291"/>
                <a:gd name="connsiteY7" fmla="*/ 979057 h 2512676"/>
                <a:gd name="connsiteX8" fmla="*/ 1847273 w 3528291"/>
                <a:gd name="connsiteY8" fmla="*/ 1043711 h 2512676"/>
                <a:gd name="connsiteX9" fmla="*/ 1450109 w 3528291"/>
                <a:gd name="connsiteY9" fmla="*/ 600366 h 2512676"/>
                <a:gd name="connsiteX10" fmla="*/ 812800 w 3528291"/>
                <a:gd name="connsiteY10" fmla="*/ 434111 h 2512676"/>
                <a:gd name="connsiteX11" fmla="*/ 387927 w 3528291"/>
                <a:gd name="connsiteY11" fmla="*/ 2 h 2512676"/>
                <a:gd name="connsiteX12" fmla="*/ 129309 w 3528291"/>
                <a:gd name="connsiteY12" fmla="*/ 120075 h 2512676"/>
                <a:gd name="connsiteX13" fmla="*/ 0 w 3528291"/>
                <a:gd name="connsiteY13" fmla="*/ 831275 h 2512676"/>
                <a:gd name="connsiteX14" fmla="*/ 129309 w 3528291"/>
                <a:gd name="connsiteY14" fmla="*/ 942111 h 2512676"/>
                <a:gd name="connsiteX15" fmla="*/ 572655 w 3528291"/>
                <a:gd name="connsiteY15" fmla="*/ 1376220 h 2512676"/>
                <a:gd name="connsiteX16" fmla="*/ 1265382 w 3528291"/>
                <a:gd name="connsiteY16" fmla="*/ 1838038 h 2512676"/>
                <a:gd name="connsiteX17" fmla="*/ 1791855 w 3528291"/>
                <a:gd name="connsiteY17" fmla="*/ 1884220 h 2512676"/>
                <a:gd name="connsiteX18" fmla="*/ 1828801 w 3528291"/>
                <a:gd name="connsiteY18" fmla="*/ 1791857 h 2512676"/>
                <a:gd name="connsiteX19" fmla="*/ 2142837 w 3528291"/>
                <a:gd name="connsiteY19" fmla="*/ 1838038 h 2512676"/>
                <a:gd name="connsiteX20" fmla="*/ 2290618 w 3528291"/>
                <a:gd name="connsiteY20" fmla="*/ 2087421 h 2512676"/>
                <a:gd name="connsiteX21" fmla="*/ 2410692 w 3528291"/>
                <a:gd name="connsiteY21" fmla="*/ 2216730 h 2512676"/>
                <a:gd name="connsiteX22" fmla="*/ 2493818 w 3528291"/>
                <a:gd name="connsiteY22" fmla="*/ 2382983 h 2512676"/>
                <a:gd name="connsiteX23" fmla="*/ 2724727 w 3528291"/>
                <a:gd name="connsiteY23" fmla="*/ 2512292 h 2512676"/>
                <a:gd name="connsiteX24" fmla="*/ 2854036 w 3528291"/>
                <a:gd name="connsiteY24" fmla="*/ 2346037 h 2512676"/>
                <a:gd name="connsiteX0" fmla="*/ 3121890 w 3528291"/>
                <a:gd name="connsiteY0" fmla="*/ 2456875 h 2512676"/>
                <a:gd name="connsiteX1" fmla="*/ 3269673 w 3528291"/>
                <a:gd name="connsiteY1" fmla="*/ 2309091 h 2512676"/>
                <a:gd name="connsiteX2" fmla="*/ 3509817 w 3528291"/>
                <a:gd name="connsiteY2" fmla="*/ 1810327 h 2512676"/>
                <a:gd name="connsiteX3" fmla="*/ 3528291 w 3528291"/>
                <a:gd name="connsiteY3" fmla="*/ 591127 h 2512676"/>
                <a:gd name="connsiteX4" fmla="*/ 3168075 w 3528291"/>
                <a:gd name="connsiteY4" fmla="*/ 0 h 2512676"/>
                <a:gd name="connsiteX5" fmla="*/ 2715492 w 3528291"/>
                <a:gd name="connsiteY5" fmla="*/ 64657 h 2512676"/>
                <a:gd name="connsiteX6" fmla="*/ 2521527 w 3528291"/>
                <a:gd name="connsiteY6" fmla="*/ 646547 h 2512676"/>
                <a:gd name="connsiteX7" fmla="*/ 2401455 w 3528291"/>
                <a:gd name="connsiteY7" fmla="*/ 979057 h 2512676"/>
                <a:gd name="connsiteX8" fmla="*/ 1847273 w 3528291"/>
                <a:gd name="connsiteY8" fmla="*/ 1043711 h 2512676"/>
                <a:gd name="connsiteX9" fmla="*/ 1450109 w 3528291"/>
                <a:gd name="connsiteY9" fmla="*/ 600366 h 2512676"/>
                <a:gd name="connsiteX10" fmla="*/ 812800 w 3528291"/>
                <a:gd name="connsiteY10" fmla="*/ 434111 h 2512676"/>
                <a:gd name="connsiteX11" fmla="*/ 387927 w 3528291"/>
                <a:gd name="connsiteY11" fmla="*/ 2 h 2512676"/>
                <a:gd name="connsiteX12" fmla="*/ 129309 w 3528291"/>
                <a:gd name="connsiteY12" fmla="*/ 120075 h 2512676"/>
                <a:gd name="connsiteX13" fmla="*/ 0 w 3528291"/>
                <a:gd name="connsiteY13" fmla="*/ 831275 h 2512676"/>
                <a:gd name="connsiteX14" fmla="*/ 129309 w 3528291"/>
                <a:gd name="connsiteY14" fmla="*/ 942111 h 2512676"/>
                <a:gd name="connsiteX15" fmla="*/ 572655 w 3528291"/>
                <a:gd name="connsiteY15" fmla="*/ 1376220 h 2512676"/>
                <a:gd name="connsiteX16" fmla="*/ 1265382 w 3528291"/>
                <a:gd name="connsiteY16" fmla="*/ 1838038 h 2512676"/>
                <a:gd name="connsiteX17" fmla="*/ 1791855 w 3528291"/>
                <a:gd name="connsiteY17" fmla="*/ 1884220 h 2512676"/>
                <a:gd name="connsiteX18" fmla="*/ 1828801 w 3528291"/>
                <a:gd name="connsiteY18" fmla="*/ 1791857 h 2512676"/>
                <a:gd name="connsiteX19" fmla="*/ 2142837 w 3528291"/>
                <a:gd name="connsiteY19" fmla="*/ 1838038 h 2512676"/>
                <a:gd name="connsiteX20" fmla="*/ 2290618 w 3528291"/>
                <a:gd name="connsiteY20" fmla="*/ 2087421 h 2512676"/>
                <a:gd name="connsiteX21" fmla="*/ 2410692 w 3528291"/>
                <a:gd name="connsiteY21" fmla="*/ 2216730 h 2512676"/>
                <a:gd name="connsiteX22" fmla="*/ 2493818 w 3528291"/>
                <a:gd name="connsiteY22" fmla="*/ 2382983 h 2512676"/>
                <a:gd name="connsiteX23" fmla="*/ 2724727 w 3528291"/>
                <a:gd name="connsiteY23" fmla="*/ 2512292 h 2512676"/>
                <a:gd name="connsiteX24" fmla="*/ 2854036 w 3528291"/>
                <a:gd name="connsiteY24" fmla="*/ 2346037 h 2512676"/>
                <a:gd name="connsiteX0" fmla="*/ 3121890 w 3528291"/>
                <a:gd name="connsiteY0" fmla="*/ 2456875 h 2512676"/>
                <a:gd name="connsiteX1" fmla="*/ 3269673 w 3528291"/>
                <a:gd name="connsiteY1" fmla="*/ 2309091 h 2512676"/>
                <a:gd name="connsiteX2" fmla="*/ 3509817 w 3528291"/>
                <a:gd name="connsiteY2" fmla="*/ 1810327 h 2512676"/>
                <a:gd name="connsiteX3" fmla="*/ 3528291 w 3528291"/>
                <a:gd name="connsiteY3" fmla="*/ 591127 h 2512676"/>
                <a:gd name="connsiteX4" fmla="*/ 3168075 w 3528291"/>
                <a:gd name="connsiteY4" fmla="*/ 0 h 2512676"/>
                <a:gd name="connsiteX5" fmla="*/ 2715492 w 3528291"/>
                <a:gd name="connsiteY5" fmla="*/ 64657 h 2512676"/>
                <a:gd name="connsiteX6" fmla="*/ 2521527 w 3528291"/>
                <a:gd name="connsiteY6" fmla="*/ 646547 h 2512676"/>
                <a:gd name="connsiteX7" fmla="*/ 2401455 w 3528291"/>
                <a:gd name="connsiteY7" fmla="*/ 979057 h 2512676"/>
                <a:gd name="connsiteX8" fmla="*/ 1847273 w 3528291"/>
                <a:gd name="connsiteY8" fmla="*/ 1043711 h 2512676"/>
                <a:gd name="connsiteX9" fmla="*/ 1450109 w 3528291"/>
                <a:gd name="connsiteY9" fmla="*/ 600366 h 2512676"/>
                <a:gd name="connsiteX10" fmla="*/ 812800 w 3528291"/>
                <a:gd name="connsiteY10" fmla="*/ 434111 h 2512676"/>
                <a:gd name="connsiteX11" fmla="*/ 387927 w 3528291"/>
                <a:gd name="connsiteY11" fmla="*/ 2 h 2512676"/>
                <a:gd name="connsiteX12" fmla="*/ 129309 w 3528291"/>
                <a:gd name="connsiteY12" fmla="*/ 120075 h 2512676"/>
                <a:gd name="connsiteX13" fmla="*/ 0 w 3528291"/>
                <a:gd name="connsiteY13" fmla="*/ 831275 h 2512676"/>
                <a:gd name="connsiteX14" fmla="*/ 129309 w 3528291"/>
                <a:gd name="connsiteY14" fmla="*/ 942111 h 2512676"/>
                <a:gd name="connsiteX15" fmla="*/ 572655 w 3528291"/>
                <a:gd name="connsiteY15" fmla="*/ 1376220 h 2512676"/>
                <a:gd name="connsiteX16" fmla="*/ 1265382 w 3528291"/>
                <a:gd name="connsiteY16" fmla="*/ 1838038 h 2512676"/>
                <a:gd name="connsiteX17" fmla="*/ 1791855 w 3528291"/>
                <a:gd name="connsiteY17" fmla="*/ 1884220 h 2512676"/>
                <a:gd name="connsiteX18" fmla="*/ 1828801 w 3528291"/>
                <a:gd name="connsiteY18" fmla="*/ 1791857 h 2512676"/>
                <a:gd name="connsiteX19" fmla="*/ 2142837 w 3528291"/>
                <a:gd name="connsiteY19" fmla="*/ 1838038 h 2512676"/>
                <a:gd name="connsiteX20" fmla="*/ 2290618 w 3528291"/>
                <a:gd name="connsiteY20" fmla="*/ 2087421 h 2512676"/>
                <a:gd name="connsiteX21" fmla="*/ 2410692 w 3528291"/>
                <a:gd name="connsiteY21" fmla="*/ 2216730 h 2512676"/>
                <a:gd name="connsiteX22" fmla="*/ 2493818 w 3528291"/>
                <a:gd name="connsiteY22" fmla="*/ 2382983 h 2512676"/>
                <a:gd name="connsiteX23" fmla="*/ 2724727 w 3528291"/>
                <a:gd name="connsiteY23" fmla="*/ 2512292 h 2512676"/>
                <a:gd name="connsiteX24" fmla="*/ 2854036 w 3528291"/>
                <a:gd name="connsiteY24" fmla="*/ 2346037 h 2512676"/>
                <a:gd name="connsiteX25" fmla="*/ 3121890 w 3528291"/>
                <a:gd name="connsiteY25" fmla="*/ 2456875 h 2512676"/>
                <a:gd name="connsiteX0" fmla="*/ 3121890 w 3528291"/>
                <a:gd name="connsiteY0" fmla="*/ 2456875 h 2512676"/>
                <a:gd name="connsiteX1" fmla="*/ 3269673 w 3528291"/>
                <a:gd name="connsiteY1" fmla="*/ 2309091 h 2512676"/>
                <a:gd name="connsiteX2" fmla="*/ 3509817 w 3528291"/>
                <a:gd name="connsiteY2" fmla="*/ 1810327 h 2512676"/>
                <a:gd name="connsiteX3" fmla="*/ 3528291 w 3528291"/>
                <a:gd name="connsiteY3" fmla="*/ 591127 h 2512676"/>
                <a:gd name="connsiteX4" fmla="*/ 3168075 w 3528291"/>
                <a:gd name="connsiteY4" fmla="*/ 0 h 2512676"/>
                <a:gd name="connsiteX5" fmla="*/ 2761674 w 3528291"/>
                <a:gd name="connsiteY5" fmla="*/ 129312 h 2512676"/>
                <a:gd name="connsiteX6" fmla="*/ 2521527 w 3528291"/>
                <a:gd name="connsiteY6" fmla="*/ 646547 h 2512676"/>
                <a:gd name="connsiteX7" fmla="*/ 2401455 w 3528291"/>
                <a:gd name="connsiteY7" fmla="*/ 979057 h 2512676"/>
                <a:gd name="connsiteX8" fmla="*/ 1847273 w 3528291"/>
                <a:gd name="connsiteY8" fmla="*/ 1043711 h 2512676"/>
                <a:gd name="connsiteX9" fmla="*/ 1450109 w 3528291"/>
                <a:gd name="connsiteY9" fmla="*/ 600366 h 2512676"/>
                <a:gd name="connsiteX10" fmla="*/ 812800 w 3528291"/>
                <a:gd name="connsiteY10" fmla="*/ 434111 h 2512676"/>
                <a:gd name="connsiteX11" fmla="*/ 387927 w 3528291"/>
                <a:gd name="connsiteY11" fmla="*/ 2 h 2512676"/>
                <a:gd name="connsiteX12" fmla="*/ 129309 w 3528291"/>
                <a:gd name="connsiteY12" fmla="*/ 120075 h 2512676"/>
                <a:gd name="connsiteX13" fmla="*/ 0 w 3528291"/>
                <a:gd name="connsiteY13" fmla="*/ 831275 h 2512676"/>
                <a:gd name="connsiteX14" fmla="*/ 129309 w 3528291"/>
                <a:gd name="connsiteY14" fmla="*/ 942111 h 2512676"/>
                <a:gd name="connsiteX15" fmla="*/ 572655 w 3528291"/>
                <a:gd name="connsiteY15" fmla="*/ 1376220 h 2512676"/>
                <a:gd name="connsiteX16" fmla="*/ 1265382 w 3528291"/>
                <a:gd name="connsiteY16" fmla="*/ 1838038 h 2512676"/>
                <a:gd name="connsiteX17" fmla="*/ 1791855 w 3528291"/>
                <a:gd name="connsiteY17" fmla="*/ 1884220 h 2512676"/>
                <a:gd name="connsiteX18" fmla="*/ 1828801 w 3528291"/>
                <a:gd name="connsiteY18" fmla="*/ 1791857 h 2512676"/>
                <a:gd name="connsiteX19" fmla="*/ 2142837 w 3528291"/>
                <a:gd name="connsiteY19" fmla="*/ 1838038 h 2512676"/>
                <a:gd name="connsiteX20" fmla="*/ 2290618 w 3528291"/>
                <a:gd name="connsiteY20" fmla="*/ 2087421 h 2512676"/>
                <a:gd name="connsiteX21" fmla="*/ 2410692 w 3528291"/>
                <a:gd name="connsiteY21" fmla="*/ 2216730 h 2512676"/>
                <a:gd name="connsiteX22" fmla="*/ 2493818 w 3528291"/>
                <a:gd name="connsiteY22" fmla="*/ 2382983 h 2512676"/>
                <a:gd name="connsiteX23" fmla="*/ 2724727 w 3528291"/>
                <a:gd name="connsiteY23" fmla="*/ 2512292 h 2512676"/>
                <a:gd name="connsiteX24" fmla="*/ 2854036 w 3528291"/>
                <a:gd name="connsiteY24" fmla="*/ 2346037 h 2512676"/>
                <a:gd name="connsiteX25" fmla="*/ 3121890 w 3528291"/>
                <a:gd name="connsiteY25" fmla="*/ 2456875 h 2512676"/>
                <a:gd name="connsiteX0" fmla="*/ 3121890 w 3528291"/>
                <a:gd name="connsiteY0" fmla="*/ 2456873 h 2512674"/>
                <a:gd name="connsiteX1" fmla="*/ 3269673 w 3528291"/>
                <a:gd name="connsiteY1" fmla="*/ 2309089 h 2512674"/>
                <a:gd name="connsiteX2" fmla="*/ 3509817 w 3528291"/>
                <a:gd name="connsiteY2" fmla="*/ 1810325 h 2512674"/>
                <a:gd name="connsiteX3" fmla="*/ 3528291 w 3528291"/>
                <a:gd name="connsiteY3" fmla="*/ 591125 h 2512674"/>
                <a:gd name="connsiteX4" fmla="*/ 3205020 w 3528291"/>
                <a:gd name="connsiteY4" fmla="*/ 101598 h 2512674"/>
                <a:gd name="connsiteX5" fmla="*/ 2761674 w 3528291"/>
                <a:gd name="connsiteY5" fmla="*/ 129310 h 2512674"/>
                <a:gd name="connsiteX6" fmla="*/ 2521527 w 3528291"/>
                <a:gd name="connsiteY6" fmla="*/ 646545 h 2512674"/>
                <a:gd name="connsiteX7" fmla="*/ 2401455 w 3528291"/>
                <a:gd name="connsiteY7" fmla="*/ 979055 h 2512674"/>
                <a:gd name="connsiteX8" fmla="*/ 1847273 w 3528291"/>
                <a:gd name="connsiteY8" fmla="*/ 1043709 h 2512674"/>
                <a:gd name="connsiteX9" fmla="*/ 1450109 w 3528291"/>
                <a:gd name="connsiteY9" fmla="*/ 600364 h 2512674"/>
                <a:gd name="connsiteX10" fmla="*/ 812800 w 3528291"/>
                <a:gd name="connsiteY10" fmla="*/ 434109 h 2512674"/>
                <a:gd name="connsiteX11" fmla="*/ 387927 w 3528291"/>
                <a:gd name="connsiteY11" fmla="*/ 0 h 2512674"/>
                <a:gd name="connsiteX12" fmla="*/ 129309 w 3528291"/>
                <a:gd name="connsiteY12" fmla="*/ 120073 h 2512674"/>
                <a:gd name="connsiteX13" fmla="*/ 0 w 3528291"/>
                <a:gd name="connsiteY13" fmla="*/ 831273 h 2512674"/>
                <a:gd name="connsiteX14" fmla="*/ 129309 w 3528291"/>
                <a:gd name="connsiteY14" fmla="*/ 942109 h 2512674"/>
                <a:gd name="connsiteX15" fmla="*/ 572655 w 3528291"/>
                <a:gd name="connsiteY15" fmla="*/ 1376218 h 2512674"/>
                <a:gd name="connsiteX16" fmla="*/ 1265382 w 3528291"/>
                <a:gd name="connsiteY16" fmla="*/ 1838036 h 2512674"/>
                <a:gd name="connsiteX17" fmla="*/ 1791855 w 3528291"/>
                <a:gd name="connsiteY17" fmla="*/ 1884218 h 2512674"/>
                <a:gd name="connsiteX18" fmla="*/ 1828801 w 3528291"/>
                <a:gd name="connsiteY18" fmla="*/ 1791855 h 2512674"/>
                <a:gd name="connsiteX19" fmla="*/ 2142837 w 3528291"/>
                <a:gd name="connsiteY19" fmla="*/ 1838036 h 2512674"/>
                <a:gd name="connsiteX20" fmla="*/ 2290618 w 3528291"/>
                <a:gd name="connsiteY20" fmla="*/ 2087419 h 2512674"/>
                <a:gd name="connsiteX21" fmla="*/ 2410692 w 3528291"/>
                <a:gd name="connsiteY21" fmla="*/ 2216728 h 2512674"/>
                <a:gd name="connsiteX22" fmla="*/ 2493818 w 3528291"/>
                <a:gd name="connsiteY22" fmla="*/ 2382981 h 2512674"/>
                <a:gd name="connsiteX23" fmla="*/ 2724727 w 3528291"/>
                <a:gd name="connsiteY23" fmla="*/ 2512290 h 2512674"/>
                <a:gd name="connsiteX24" fmla="*/ 2854036 w 3528291"/>
                <a:gd name="connsiteY24" fmla="*/ 2346035 h 2512674"/>
                <a:gd name="connsiteX25" fmla="*/ 3121890 w 3528291"/>
                <a:gd name="connsiteY25" fmla="*/ 2456873 h 2512674"/>
                <a:gd name="connsiteX0" fmla="*/ 3121890 w 3528291"/>
                <a:gd name="connsiteY0" fmla="*/ 2456873 h 2512674"/>
                <a:gd name="connsiteX1" fmla="*/ 3269673 w 3528291"/>
                <a:gd name="connsiteY1" fmla="*/ 2309089 h 2512674"/>
                <a:gd name="connsiteX2" fmla="*/ 3509817 w 3528291"/>
                <a:gd name="connsiteY2" fmla="*/ 1810325 h 2512674"/>
                <a:gd name="connsiteX3" fmla="*/ 3528291 w 3528291"/>
                <a:gd name="connsiteY3" fmla="*/ 591125 h 2512674"/>
                <a:gd name="connsiteX4" fmla="*/ 3205020 w 3528291"/>
                <a:gd name="connsiteY4" fmla="*/ 101598 h 2512674"/>
                <a:gd name="connsiteX5" fmla="*/ 2761674 w 3528291"/>
                <a:gd name="connsiteY5" fmla="*/ 129310 h 2512674"/>
                <a:gd name="connsiteX6" fmla="*/ 2521527 w 3528291"/>
                <a:gd name="connsiteY6" fmla="*/ 646545 h 2512674"/>
                <a:gd name="connsiteX7" fmla="*/ 2401455 w 3528291"/>
                <a:gd name="connsiteY7" fmla="*/ 979055 h 2512674"/>
                <a:gd name="connsiteX8" fmla="*/ 1847273 w 3528291"/>
                <a:gd name="connsiteY8" fmla="*/ 1043709 h 2512674"/>
                <a:gd name="connsiteX9" fmla="*/ 1450109 w 3528291"/>
                <a:gd name="connsiteY9" fmla="*/ 600364 h 2512674"/>
                <a:gd name="connsiteX10" fmla="*/ 812800 w 3528291"/>
                <a:gd name="connsiteY10" fmla="*/ 434109 h 2512674"/>
                <a:gd name="connsiteX11" fmla="*/ 387927 w 3528291"/>
                <a:gd name="connsiteY11" fmla="*/ 0 h 2512674"/>
                <a:gd name="connsiteX12" fmla="*/ 129309 w 3528291"/>
                <a:gd name="connsiteY12" fmla="*/ 120073 h 2512674"/>
                <a:gd name="connsiteX13" fmla="*/ 0 w 3528291"/>
                <a:gd name="connsiteY13" fmla="*/ 831273 h 2512674"/>
                <a:gd name="connsiteX14" fmla="*/ 129309 w 3528291"/>
                <a:gd name="connsiteY14" fmla="*/ 942109 h 2512674"/>
                <a:gd name="connsiteX15" fmla="*/ 572655 w 3528291"/>
                <a:gd name="connsiteY15" fmla="*/ 1376218 h 2512674"/>
                <a:gd name="connsiteX16" fmla="*/ 1265382 w 3528291"/>
                <a:gd name="connsiteY16" fmla="*/ 1838036 h 2512674"/>
                <a:gd name="connsiteX17" fmla="*/ 1791855 w 3528291"/>
                <a:gd name="connsiteY17" fmla="*/ 1884218 h 2512674"/>
                <a:gd name="connsiteX18" fmla="*/ 1828801 w 3528291"/>
                <a:gd name="connsiteY18" fmla="*/ 1791855 h 2512674"/>
                <a:gd name="connsiteX19" fmla="*/ 2142837 w 3528291"/>
                <a:gd name="connsiteY19" fmla="*/ 1838036 h 2512674"/>
                <a:gd name="connsiteX20" fmla="*/ 2290618 w 3528291"/>
                <a:gd name="connsiteY20" fmla="*/ 2087419 h 2512674"/>
                <a:gd name="connsiteX21" fmla="*/ 2410692 w 3528291"/>
                <a:gd name="connsiteY21" fmla="*/ 2216728 h 2512674"/>
                <a:gd name="connsiteX22" fmla="*/ 2493818 w 3528291"/>
                <a:gd name="connsiteY22" fmla="*/ 2382981 h 2512674"/>
                <a:gd name="connsiteX23" fmla="*/ 2724727 w 3528291"/>
                <a:gd name="connsiteY23" fmla="*/ 2512290 h 2512674"/>
                <a:gd name="connsiteX24" fmla="*/ 2854036 w 3528291"/>
                <a:gd name="connsiteY24" fmla="*/ 2346035 h 2512674"/>
                <a:gd name="connsiteX25" fmla="*/ 3121890 w 3528291"/>
                <a:gd name="connsiteY25" fmla="*/ 2456873 h 2512674"/>
                <a:gd name="connsiteX0" fmla="*/ 3121890 w 3528291"/>
                <a:gd name="connsiteY0" fmla="*/ 2456873 h 2512674"/>
                <a:gd name="connsiteX1" fmla="*/ 3269673 w 3528291"/>
                <a:gd name="connsiteY1" fmla="*/ 2309089 h 2512674"/>
                <a:gd name="connsiteX2" fmla="*/ 3509817 w 3528291"/>
                <a:gd name="connsiteY2" fmla="*/ 1810325 h 2512674"/>
                <a:gd name="connsiteX3" fmla="*/ 3528291 w 3528291"/>
                <a:gd name="connsiteY3" fmla="*/ 591125 h 2512674"/>
                <a:gd name="connsiteX4" fmla="*/ 3205020 w 3528291"/>
                <a:gd name="connsiteY4" fmla="*/ 101598 h 2512674"/>
                <a:gd name="connsiteX5" fmla="*/ 2761674 w 3528291"/>
                <a:gd name="connsiteY5" fmla="*/ 129310 h 2512674"/>
                <a:gd name="connsiteX6" fmla="*/ 2521527 w 3528291"/>
                <a:gd name="connsiteY6" fmla="*/ 646545 h 2512674"/>
                <a:gd name="connsiteX7" fmla="*/ 2401455 w 3528291"/>
                <a:gd name="connsiteY7" fmla="*/ 979055 h 2512674"/>
                <a:gd name="connsiteX8" fmla="*/ 1847273 w 3528291"/>
                <a:gd name="connsiteY8" fmla="*/ 1043709 h 2512674"/>
                <a:gd name="connsiteX9" fmla="*/ 1450109 w 3528291"/>
                <a:gd name="connsiteY9" fmla="*/ 600364 h 2512674"/>
                <a:gd name="connsiteX10" fmla="*/ 812800 w 3528291"/>
                <a:gd name="connsiteY10" fmla="*/ 434109 h 2512674"/>
                <a:gd name="connsiteX11" fmla="*/ 387927 w 3528291"/>
                <a:gd name="connsiteY11" fmla="*/ 0 h 2512674"/>
                <a:gd name="connsiteX12" fmla="*/ 129309 w 3528291"/>
                <a:gd name="connsiteY12" fmla="*/ 120073 h 2512674"/>
                <a:gd name="connsiteX13" fmla="*/ 0 w 3528291"/>
                <a:gd name="connsiteY13" fmla="*/ 831273 h 2512674"/>
                <a:gd name="connsiteX14" fmla="*/ 129309 w 3528291"/>
                <a:gd name="connsiteY14" fmla="*/ 942109 h 2512674"/>
                <a:gd name="connsiteX15" fmla="*/ 572655 w 3528291"/>
                <a:gd name="connsiteY15" fmla="*/ 1376218 h 2512674"/>
                <a:gd name="connsiteX16" fmla="*/ 1265382 w 3528291"/>
                <a:gd name="connsiteY16" fmla="*/ 1838036 h 2512674"/>
                <a:gd name="connsiteX17" fmla="*/ 1791855 w 3528291"/>
                <a:gd name="connsiteY17" fmla="*/ 1884218 h 2512674"/>
                <a:gd name="connsiteX18" fmla="*/ 1828801 w 3528291"/>
                <a:gd name="connsiteY18" fmla="*/ 1791855 h 2512674"/>
                <a:gd name="connsiteX19" fmla="*/ 2142837 w 3528291"/>
                <a:gd name="connsiteY19" fmla="*/ 1838036 h 2512674"/>
                <a:gd name="connsiteX20" fmla="*/ 2290618 w 3528291"/>
                <a:gd name="connsiteY20" fmla="*/ 2087419 h 2512674"/>
                <a:gd name="connsiteX21" fmla="*/ 2410692 w 3528291"/>
                <a:gd name="connsiteY21" fmla="*/ 2216728 h 2512674"/>
                <a:gd name="connsiteX22" fmla="*/ 2493818 w 3528291"/>
                <a:gd name="connsiteY22" fmla="*/ 2382981 h 2512674"/>
                <a:gd name="connsiteX23" fmla="*/ 2724727 w 3528291"/>
                <a:gd name="connsiteY23" fmla="*/ 2512290 h 2512674"/>
                <a:gd name="connsiteX24" fmla="*/ 2854036 w 3528291"/>
                <a:gd name="connsiteY24" fmla="*/ 2346035 h 2512674"/>
                <a:gd name="connsiteX25" fmla="*/ 3121890 w 3528291"/>
                <a:gd name="connsiteY25" fmla="*/ 2456873 h 2512674"/>
                <a:gd name="connsiteX0" fmla="*/ 3121890 w 3519055"/>
                <a:gd name="connsiteY0" fmla="*/ 2456873 h 2512674"/>
                <a:gd name="connsiteX1" fmla="*/ 3269673 w 3519055"/>
                <a:gd name="connsiteY1" fmla="*/ 2309089 h 2512674"/>
                <a:gd name="connsiteX2" fmla="*/ 3509817 w 3519055"/>
                <a:gd name="connsiteY2" fmla="*/ 1810325 h 2512674"/>
                <a:gd name="connsiteX3" fmla="*/ 3519055 w 3519055"/>
                <a:gd name="connsiteY3" fmla="*/ 591125 h 2512674"/>
                <a:gd name="connsiteX4" fmla="*/ 3205020 w 3519055"/>
                <a:gd name="connsiteY4" fmla="*/ 101598 h 2512674"/>
                <a:gd name="connsiteX5" fmla="*/ 2761674 w 3519055"/>
                <a:gd name="connsiteY5" fmla="*/ 129310 h 2512674"/>
                <a:gd name="connsiteX6" fmla="*/ 2521527 w 3519055"/>
                <a:gd name="connsiteY6" fmla="*/ 646545 h 2512674"/>
                <a:gd name="connsiteX7" fmla="*/ 2401455 w 3519055"/>
                <a:gd name="connsiteY7" fmla="*/ 979055 h 2512674"/>
                <a:gd name="connsiteX8" fmla="*/ 1847273 w 3519055"/>
                <a:gd name="connsiteY8" fmla="*/ 1043709 h 2512674"/>
                <a:gd name="connsiteX9" fmla="*/ 1450109 w 3519055"/>
                <a:gd name="connsiteY9" fmla="*/ 600364 h 2512674"/>
                <a:gd name="connsiteX10" fmla="*/ 812800 w 3519055"/>
                <a:gd name="connsiteY10" fmla="*/ 434109 h 2512674"/>
                <a:gd name="connsiteX11" fmla="*/ 387927 w 3519055"/>
                <a:gd name="connsiteY11" fmla="*/ 0 h 2512674"/>
                <a:gd name="connsiteX12" fmla="*/ 129309 w 3519055"/>
                <a:gd name="connsiteY12" fmla="*/ 120073 h 2512674"/>
                <a:gd name="connsiteX13" fmla="*/ 0 w 3519055"/>
                <a:gd name="connsiteY13" fmla="*/ 831273 h 2512674"/>
                <a:gd name="connsiteX14" fmla="*/ 129309 w 3519055"/>
                <a:gd name="connsiteY14" fmla="*/ 942109 h 2512674"/>
                <a:gd name="connsiteX15" fmla="*/ 572655 w 3519055"/>
                <a:gd name="connsiteY15" fmla="*/ 1376218 h 2512674"/>
                <a:gd name="connsiteX16" fmla="*/ 1265382 w 3519055"/>
                <a:gd name="connsiteY16" fmla="*/ 1838036 h 2512674"/>
                <a:gd name="connsiteX17" fmla="*/ 1791855 w 3519055"/>
                <a:gd name="connsiteY17" fmla="*/ 1884218 h 2512674"/>
                <a:gd name="connsiteX18" fmla="*/ 1828801 w 3519055"/>
                <a:gd name="connsiteY18" fmla="*/ 1791855 h 2512674"/>
                <a:gd name="connsiteX19" fmla="*/ 2142837 w 3519055"/>
                <a:gd name="connsiteY19" fmla="*/ 1838036 h 2512674"/>
                <a:gd name="connsiteX20" fmla="*/ 2290618 w 3519055"/>
                <a:gd name="connsiteY20" fmla="*/ 2087419 h 2512674"/>
                <a:gd name="connsiteX21" fmla="*/ 2410692 w 3519055"/>
                <a:gd name="connsiteY21" fmla="*/ 2216728 h 2512674"/>
                <a:gd name="connsiteX22" fmla="*/ 2493818 w 3519055"/>
                <a:gd name="connsiteY22" fmla="*/ 2382981 h 2512674"/>
                <a:gd name="connsiteX23" fmla="*/ 2724727 w 3519055"/>
                <a:gd name="connsiteY23" fmla="*/ 2512290 h 2512674"/>
                <a:gd name="connsiteX24" fmla="*/ 2854036 w 3519055"/>
                <a:gd name="connsiteY24" fmla="*/ 2346035 h 2512674"/>
                <a:gd name="connsiteX25" fmla="*/ 3121890 w 3519055"/>
                <a:gd name="connsiteY25" fmla="*/ 2456873 h 2512674"/>
                <a:gd name="connsiteX0" fmla="*/ 3121890 w 3519055"/>
                <a:gd name="connsiteY0" fmla="*/ 2456873 h 2512674"/>
                <a:gd name="connsiteX1" fmla="*/ 3269673 w 3519055"/>
                <a:gd name="connsiteY1" fmla="*/ 2309089 h 2512674"/>
                <a:gd name="connsiteX2" fmla="*/ 3472871 w 3519055"/>
                <a:gd name="connsiteY2" fmla="*/ 1810325 h 2512674"/>
                <a:gd name="connsiteX3" fmla="*/ 3519055 w 3519055"/>
                <a:gd name="connsiteY3" fmla="*/ 591125 h 2512674"/>
                <a:gd name="connsiteX4" fmla="*/ 3205020 w 3519055"/>
                <a:gd name="connsiteY4" fmla="*/ 101598 h 2512674"/>
                <a:gd name="connsiteX5" fmla="*/ 2761674 w 3519055"/>
                <a:gd name="connsiteY5" fmla="*/ 129310 h 2512674"/>
                <a:gd name="connsiteX6" fmla="*/ 2521527 w 3519055"/>
                <a:gd name="connsiteY6" fmla="*/ 646545 h 2512674"/>
                <a:gd name="connsiteX7" fmla="*/ 2401455 w 3519055"/>
                <a:gd name="connsiteY7" fmla="*/ 979055 h 2512674"/>
                <a:gd name="connsiteX8" fmla="*/ 1847273 w 3519055"/>
                <a:gd name="connsiteY8" fmla="*/ 1043709 h 2512674"/>
                <a:gd name="connsiteX9" fmla="*/ 1450109 w 3519055"/>
                <a:gd name="connsiteY9" fmla="*/ 600364 h 2512674"/>
                <a:gd name="connsiteX10" fmla="*/ 812800 w 3519055"/>
                <a:gd name="connsiteY10" fmla="*/ 434109 h 2512674"/>
                <a:gd name="connsiteX11" fmla="*/ 387927 w 3519055"/>
                <a:gd name="connsiteY11" fmla="*/ 0 h 2512674"/>
                <a:gd name="connsiteX12" fmla="*/ 129309 w 3519055"/>
                <a:gd name="connsiteY12" fmla="*/ 120073 h 2512674"/>
                <a:gd name="connsiteX13" fmla="*/ 0 w 3519055"/>
                <a:gd name="connsiteY13" fmla="*/ 831273 h 2512674"/>
                <a:gd name="connsiteX14" fmla="*/ 129309 w 3519055"/>
                <a:gd name="connsiteY14" fmla="*/ 942109 h 2512674"/>
                <a:gd name="connsiteX15" fmla="*/ 572655 w 3519055"/>
                <a:gd name="connsiteY15" fmla="*/ 1376218 h 2512674"/>
                <a:gd name="connsiteX16" fmla="*/ 1265382 w 3519055"/>
                <a:gd name="connsiteY16" fmla="*/ 1838036 h 2512674"/>
                <a:gd name="connsiteX17" fmla="*/ 1791855 w 3519055"/>
                <a:gd name="connsiteY17" fmla="*/ 1884218 h 2512674"/>
                <a:gd name="connsiteX18" fmla="*/ 1828801 w 3519055"/>
                <a:gd name="connsiteY18" fmla="*/ 1791855 h 2512674"/>
                <a:gd name="connsiteX19" fmla="*/ 2142837 w 3519055"/>
                <a:gd name="connsiteY19" fmla="*/ 1838036 h 2512674"/>
                <a:gd name="connsiteX20" fmla="*/ 2290618 w 3519055"/>
                <a:gd name="connsiteY20" fmla="*/ 2087419 h 2512674"/>
                <a:gd name="connsiteX21" fmla="*/ 2410692 w 3519055"/>
                <a:gd name="connsiteY21" fmla="*/ 2216728 h 2512674"/>
                <a:gd name="connsiteX22" fmla="*/ 2493818 w 3519055"/>
                <a:gd name="connsiteY22" fmla="*/ 2382981 h 2512674"/>
                <a:gd name="connsiteX23" fmla="*/ 2724727 w 3519055"/>
                <a:gd name="connsiteY23" fmla="*/ 2512290 h 2512674"/>
                <a:gd name="connsiteX24" fmla="*/ 2854036 w 3519055"/>
                <a:gd name="connsiteY24" fmla="*/ 2346035 h 2512674"/>
                <a:gd name="connsiteX25" fmla="*/ 3121890 w 3519055"/>
                <a:gd name="connsiteY25" fmla="*/ 2456873 h 2512674"/>
                <a:gd name="connsiteX0" fmla="*/ 3121890 w 3557427"/>
                <a:gd name="connsiteY0" fmla="*/ 2456873 h 2512674"/>
                <a:gd name="connsiteX1" fmla="*/ 3269673 w 3557427"/>
                <a:gd name="connsiteY1" fmla="*/ 2309089 h 2512674"/>
                <a:gd name="connsiteX2" fmla="*/ 3472871 w 3557427"/>
                <a:gd name="connsiteY2" fmla="*/ 1810325 h 2512674"/>
                <a:gd name="connsiteX3" fmla="*/ 3519055 w 3557427"/>
                <a:gd name="connsiteY3" fmla="*/ 591125 h 2512674"/>
                <a:gd name="connsiteX4" fmla="*/ 3205020 w 3557427"/>
                <a:gd name="connsiteY4" fmla="*/ 101598 h 2512674"/>
                <a:gd name="connsiteX5" fmla="*/ 2761674 w 3557427"/>
                <a:gd name="connsiteY5" fmla="*/ 129310 h 2512674"/>
                <a:gd name="connsiteX6" fmla="*/ 2521527 w 3557427"/>
                <a:gd name="connsiteY6" fmla="*/ 646545 h 2512674"/>
                <a:gd name="connsiteX7" fmla="*/ 2401455 w 3557427"/>
                <a:gd name="connsiteY7" fmla="*/ 979055 h 2512674"/>
                <a:gd name="connsiteX8" fmla="*/ 1847273 w 3557427"/>
                <a:gd name="connsiteY8" fmla="*/ 1043709 h 2512674"/>
                <a:gd name="connsiteX9" fmla="*/ 1450109 w 3557427"/>
                <a:gd name="connsiteY9" fmla="*/ 600364 h 2512674"/>
                <a:gd name="connsiteX10" fmla="*/ 812800 w 3557427"/>
                <a:gd name="connsiteY10" fmla="*/ 434109 h 2512674"/>
                <a:gd name="connsiteX11" fmla="*/ 387927 w 3557427"/>
                <a:gd name="connsiteY11" fmla="*/ 0 h 2512674"/>
                <a:gd name="connsiteX12" fmla="*/ 129309 w 3557427"/>
                <a:gd name="connsiteY12" fmla="*/ 120073 h 2512674"/>
                <a:gd name="connsiteX13" fmla="*/ 0 w 3557427"/>
                <a:gd name="connsiteY13" fmla="*/ 831273 h 2512674"/>
                <a:gd name="connsiteX14" fmla="*/ 129309 w 3557427"/>
                <a:gd name="connsiteY14" fmla="*/ 942109 h 2512674"/>
                <a:gd name="connsiteX15" fmla="*/ 572655 w 3557427"/>
                <a:gd name="connsiteY15" fmla="*/ 1376218 h 2512674"/>
                <a:gd name="connsiteX16" fmla="*/ 1265382 w 3557427"/>
                <a:gd name="connsiteY16" fmla="*/ 1838036 h 2512674"/>
                <a:gd name="connsiteX17" fmla="*/ 1791855 w 3557427"/>
                <a:gd name="connsiteY17" fmla="*/ 1884218 h 2512674"/>
                <a:gd name="connsiteX18" fmla="*/ 1828801 w 3557427"/>
                <a:gd name="connsiteY18" fmla="*/ 1791855 h 2512674"/>
                <a:gd name="connsiteX19" fmla="*/ 2142837 w 3557427"/>
                <a:gd name="connsiteY19" fmla="*/ 1838036 h 2512674"/>
                <a:gd name="connsiteX20" fmla="*/ 2290618 w 3557427"/>
                <a:gd name="connsiteY20" fmla="*/ 2087419 h 2512674"/>
                <a:gd name="connsiteX21" fmla="*/ 2410692 w 3557427"/>
                <a:gd name="connsiteY21" fmla="*/ 2216728 h 2512674"/>
                <a:gd name="connsiteX22" fmla="*/ 2493818 w 3557427"/>
                <a:gd name="connsiteY22" fmla="*/ 2382981 h 2512674"/>
                <a:gd name="connsiteX23" fmla="*/ 2724727 w 3557427"/>
                <a:gd name="connsiteY23" fmla="*/ 2512290 h 2512674"/>
                <a:gd name="connsiteX24" fmla="*/ 2854036 w 3557427"/>
                <a:gd name="connsiteY24" fmla="*/ 2346035 h 2512674"/>
                <a:gd name="connsiteX25" fmla="*/ 3121890 w 3557427"/>
                <a:gd name="connsiteY25" fmla="*/ 2456873 h 2512674"/>
                <a:gd name="connsiteX0" fmla="*/ 3121890 w 3557427"/>
                <a:gd name="connsiteY0" fmla="*/ 2456873 h 2512674"/>
                <a:gd name="connsiteX1" fmla="*/ 3269673 w 3557427"/>
                <a:gd name="connsiteY1" fmla="*/ 2309089 h 2512674"/>
                <a:gd name="connsiteX2" fmla="*/ 3472871 w 3557427"/>
                <a:gd name="connsiteY2" fmla="*/ 1810325 h 2512674"/>
                <a:gd name="connsiteX3" fmla="*/ 3519055 w 3557427"/>
                <a:gd name="connsiteY3" fmla="*/ 591125 h 2512674"/>
                <a:gd name="connsiteX4" fmla="*/ 3205020 w 3557427"/>
                <a:gd name="connsiteY4" fmla="*/ 101598 h 2512674"/>
                <a:gd name="connsiteX5" fmla="*/ 2761674 w 3557427"/>
                <a:gd name="connsiteY5" fmla="*/ 129310 h 2512674"/>
                <a:gd name="connsiteX6" fmla="*/ 2521527 w 3557427"/>
                <a:gd name="connsiteY6" fmla="*/ 646545 h 2512674"/>
                <a:gd name="connsiteX7" fmla="*/ 2401455 w 3557427"/>
                <a:gd name="connsiteY7" fmla="*/ 979055 h 2512674"/>
                <a:gd name="connsiteX8" fmla="*/ 1847273 w 3557427"/>
                <a:gd name="connsiteY8" fmla="*/ 1043709 h 2512674"/>
                <a:gd name="connsiteX9" fmla="*/ 1450109 w 3557427"/>
                <a:gd name="connsiteY9" fmla="*/ 600364 h 2512674"/>
                <a:gd name="connsiteX10" fmla="*/ 812800 w 3557427"/>
                <a:gd name="connsiteY10" fmla="*/ 434109 h 2512674"/>
                <a:gd name="connsiteX11" fmla="*/ 387927 w 3557427"/>
                <a:gd name="connsiteY11" fmla="*/ 0 h 2512674"/>
                <a:gd name="connsiteX12" fmla="*/ 129309 w 3557427"/>
                <a:gd name="connsiteY12" fmla="*/ 120073 h 2512674"/>
                <a:gd name="connsiteX13" fmla="*/ 0 w 3557427"/>
                <a:gd name="connsiteY13" fmla="*/ 831273 h 2512674"/>
                <a:gd name="connsiteX14" fmla="*/ 129309 w 3557427"/>
                <a:gd name="connsiteY14" fmla="*/ 942109 h 2512674"/>
                <a:gd name="connsiteX15" fmla="*/ 572655 w 3557427"/>
                <a:gd name="connsiteY15" fmla="*/ 1376218 h 2512674"/>
                <a:gd name="connsiteX16" fmla="*/ 1265382 w 3557427"/>
                <a:gd name="connsiteY16" fmla="*/ 1838036 h 2512674"/>
                <a:gd name="connsiteX17" fmla="*/ 1791855 w 3557427"/>
                <a:gd name="connsiteY17" fmla="*/ 1884218 h 2512674"/>
                <a:gd name="connsiteX18" fmla="*/ 1828801 w 3557427"/>
                <a:gd name="connsiteY18" fmla="*/ 1791855 h 2512674"/>
                <a:gd name="connsiteX19" fmla="*/ 2142837 w 3557427"/>
                <a:gd name="connsiteY19" fmla="*/ 1838036 h 2512674"/>
                <a:gd name="connsiteX20" fmla="*/ 2290618 w 3557427"/>
                <a:gd name="connsiteY20" fmla="*/ 2087419 h 2512674"/>
                <a:gd name="connsiteX21" fmla="*/ 2410692 w 3557427"/>
                <a:gd name="connsiteY21" fmla="*/ 2216728 h 2512674"/>
                <a:gd name="connsiteX22" fmla="*/ 2493818 w 3557427"/>
                <a:gd name="connsiteY22" fmla="*/ 2382981 h 2512674"/>
                <a:gd name="connsiteX23" fmla="*/ 2724727 w 3557427"/>
                <a:gd name="connsiteY23" fmla="*/ 2512290 h 2512674"/>
                <a:gd name="connsiteX24" fmla="*/ 2854036 w 3557427"/>
                <a:gd name="connsiteY24" fmla="*/ 2346035 h 2512674"/>
                <a:gd name="connsiteX25" fmla="*/ 3121890 w 3557427"/>
                <a:gd name="connsiteY25" fmla="*/ 2456873 h 2512674"/>
                <a:gd name="connsiteX0" fmla="*/ 3121890 w 3610806"/>
                <a:gd name="connsiteY0" fmla="*/ 2456873 h 2512674"/>
                <a:gd name="connsiteX1" fmla="*/ 3269673 w 3610806"/>
                <a:gd name="connsiteY1" fmla="*/ 2309089 h 2512674"/>
                <a:gd name="connsiteX2" fmla="*/ 3546762 w 3610806"/>
                <a:gd name="connsiteY2" fmla="*/ 1819561 h 2512674"/>
                <a:gd name="connsiteX3" fmla="*/ 3519055 w 3610806"/>
                <a:gd name="connsiteY3" fmla="*/ 591125 h 2512674"/>
                <a:gd name="connsiteX4" fmla="*/ 3205020 w 3610806"/>
                <a:gd name="connsiteY4" fmla="*/ 101598 h 2512674"/>
                <a:gd name="connsiteX5" fmla="*/ 2761674 w 3610806"/>
                <a:gd name="connsiteY5" fmla="*/ 129310 h 2512674"/>
                <a:gd name="connsiteX6" fmla="*/ 2521527 w 3610806"/>
                <a:gd name="connsiteY6" fmla="*/ 646545 h 2512674"/>
                <a:gd name="connsiteX7" fmla="*/ 2401455 w 3610806"/>
                <a:gd name="connsiteY7" fmla="*/ 979055 h 2512674"/>
                <a:gd name="connsiteX8" fmla="*/ 1847273 w 3610806"/>
                <a:gd name="connsiteY8" fmla="*/ 1043709 h 2512674"/>
                <a:gd name="connsiteX9" fmla="*/ 1450109 w 3610806"/>
                <a:gd name="connsiteY9" fmla="*/ 600364 h 2512674"/>
                <a:gd name="connsiteX10" fmla="*/ 812800 w 3610806"/>
                <a:gd name="connsiteY10" fmla="*/ 434109 h 2512674"/>
                <a:gd name="connsiteX11" fmla="*/ 387927 w 3610806"/>
                <a:gd name="connsiteY11" fmla="*/ 0 h 2512674"/>
                <a:gd name="connsiteX12" fmla="*/ 129309 w 3610806"/>
                <a:gd name="connsiteY12" fmla="*/ 120073 h 2512674"/>
                <a:gd name="connsiteX13" fmla="*/ 0 w 3610806"/>
                <a:gd name="connsiteY13" fmla="*/ 831273 h 2512674"/>
                <a:gd name="connsiteX14" fmla="*/ 129309 w 3610806"/>
                <a:gd name="connsiteY14" fmla="*/ 942109 h 2512674"/>
                <a:gd name="connsiteX15" fmla="*/ 572655 w 3610806"/>
                <a:gd name="connsiteY15" fmla="*/ 1376218 h 2512674"/>
                <a:gd name="connsiteX16" fmla="*/ 1265382 w 3610806"/>
                <a:gd name="connsiteY16" fmla="*/ 1838036 h 2512674"/>
                <a:gd name="connsiteX17" fmla="*/ 1791855 w 3610806"/>
                <a:gd name="connsiteY17" fmla="*/ 1884218 h 2512674"/>
                <a:gd name="connsiteX18" fmla="*/ 1828801 w 3610806"/>
                <a:gd name="connsiteY18" fmla="*/ 1791855 h 2512674"/>
                <a:gd name="connsiteX19" fmla="*/ 2142837 w 3610806"/>
                <a:gd name="connsiteY19" fmla="*/ 1838036 h 2512674"/>
                <a:gd name="connsiteX20" fmla="*/ 2290618 w 3610806"/>
                <a:gd name="connsiteY20" fmla="*/ 2087419 h 2512674"/>
                <a:gd name="connsiteX21" fmla="*/ 2410692 w 3610806"/>
                <a:gd name="connsiteY21" fmla="*/ 2216728 h 2512674"/>
                <a:gd name="connsiteX22" fmla="*/ 2493818 w 3610806"/>
                <a:gd name="connsiteY22" fmla="*/ 2382981 h 2512674"/>
                <a:gd name="connsiteX23" fmla="*/ 2724727 w 3610806"/>
                <a:gd name="connsiteY23" fmla="*/ 2512290 h 2512674"/>
                <a:gd name="connsiteX24" fmla="*/ 2854036 w 3610806"/>
                <a:gd name="connsiteY24" fmla="*/ 2346035 h 2512674"/>
                <a:gd name="connsiteX25" fmla="*/ 3121890 w 3610806"/>
                <a:gd name="connsiteY25" fmla="*/ 2456873 h 2512674"/>
                <a:gd name="connsiteX0" fmla="*/ 3121890 w 3574536"/>
                <a:gd name="connsiteY0" fmla="*/ 2456873 h 2512674"/>
                <a:gd name="connsiteX1" fmla="*/ 3269673 w 3574536"/>
                <a:gd name="connsiteY1" fmla="*/ 2309089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0692 w 3574536"/>
                <a:gd name="connsiteY21" fmla="*/ 2216728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0692 w 3574536"/>
                <a:gd name="connsiteY21" fmla="*/ 2216728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0692 w 3574536"/>
                <a:gd name="connsiteY21" fmla="*/ 2216728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0692 w 3574536"/>
                <a:gd name="connsiteY21" fmla="*/ 2216728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0692 w 3574536"/>
                <a:gd name="connsiteY21" fmla="*/ 2216728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0692 w 3574536"/>
                <a:gd name="connsiteY21" fmla="*/ 2216728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419928 w 3574536"/>
                <a:gd name="connsiteY21" fmla="*/ 2152073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392219 w 3574536"/>
                <a:gd name="connsiteY21" fmla="*/ 2170546 h 2512674"/>
                <a:gd name="connsiteX22" fmla="*/ 2493818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674"/>
                <a:gd name="connsiteX1" fmla="*/ 3334328 w 3574536"/>
                <a:gd name="connsiteY1" fmla="*/ 2281380 h 2512674"/>
                <a:gd name="connsiteX2" fmla="*/ 3546762 w 3574536"/>
                <a:gd name="connsiteY2" fmla="*/ 1819561 h 2512674"/>
                <a:gd name="connsiteX3" fmla="*/ 3519055 w 3574536"/>
                <a:gd name="connsiteY3" fmla="*/ 591125 h 2512674"/>
                <a:gd name="connsiteX4" fmla="*/ 3205020 w 3574536"/>
                <a:gd name="connsiteY4" fmla="*/ 101598 h 2512674"/>
                <a:gd name="connsiteX5" fmla="*/ 2761674 w 3574536"/>
                <a:gd name="connsiteY5" fmla="*/ 129310 h 2512674"/>
                <a:gd name="connsiteX6" fmla="*/ 2521527 w 3574536"/>
                <a:gd name="connsiteY6" fmla="*/ 646545 h 2512674"/>
                <a:gd name="connsiteX7" fmla="*/ 2401455 w 3574536"/>
                <a:gd name="connsiteY7" fmla="*/ 979055 h 2512674"/>
                <a:gd name="connsiteX8" fmla="*/ 1847273 w 3574536"/>
                <a:gd name="connsiteY8" fmla="*/ 1043709 h 2512674"/>
                <a:gd name="connsiteX9" fmla="*/ 1450109 w 3574536"/>
                <a:gd name="connsiteY9" fmla="*/ 600364 h 2512674"/>
                <a:gd name="connsiteX10" fmla="*/ 812800 w 3574536"/>
                <a:gd name="connsiteY10" fmla="*/ 434109 h 2512674"/>
                <a:gd name="connsiteX11" fmla="*/ 387927 w 3574536"/>
                <a:gd name="connsiteY11" fmla="*/ 0 h 2512674"/>
                <a:gd name="connsiteX12" fmla="*/ 129309 w 3574536"/>
                <a:gd name="connsiteY12" fmla="*/ 120073 h 2512674"/>
                <a:gd name="connsiteX13" fmla="*/ 0 w 3574536"/>
                <a:gd name="connsiteY13" fmla="*/ 831273 h 2512674"/>
                <a:gd name="connsiteX14" fmla="*/ 129309 w 3574536"/>
                <a:gd name="connsiteY14" fmla="*/ 942109 h 2512674"/>
                <a:gd name="connsiteX15" fmla="*/ 572655 w 3574536"/>
                <a:gd name="connsiteY15" fmla="*/ 1376218 h 2512674"/>
                <a:gd name="connsiteX16" fmla="*/ 1265382 w 3574536"/>
                <a:gd name="connsiteY16" fmla="*/ 1838036 h 2512674"/>
                <a:gd name="connsiteX17" fmla="*/ 1791855 w 3574536"/>
                <a:gd name="connsiteY17" fmla="*/ 1884218 h 2512674"/>
                <a:gd name="connsiteX18" fmla="*/ 1828801 w 3574536"/>
                <a:gd name="connsiteY18" fmla="*/ 1791855 h 2512674"/>
                <a:gd name="connsiteX19" fmla="*/ 2142837 w 3574536"/>
                <a:gd name="connsiteY19" fmla="*/ 1838036 h 2512674"/>
                <a:gd name="connsiteX20" fmla="*/ 2290618 w 3574536"/>
                <a:gd name="connsiteY20" fmla="*/ 2087419 h 2512674"/>
                <a:gd name="connsiteX21" fmla="*/ 2392219 w 3574536"/>
                <a:gd name="connsiteY21" fmla="*/ 2170546 h 2512674"/>
                <a:gd name="connsiteX22" fmla="*/ 2447636 w 3574536"/>
                <a:gd name="connsiteY22" fmla="*/ 2382981 h 2512674"/>
                <a:gd name="connsiteX23" fmla="*/ 2724727 w 3574536"/>
                <a:gd name="connsiteY23" fmla="*/ 2512290 h 2512674"/>
                <a:gd name="connsiteX24" fmla="*/ 2854036 w 3574536"/>
                <a:gd name="connsiteY24" fmla="*/ 2346035 h 2512674"/>
                <a:gd name="connsiteX25" fmla="*/ 3121890 w 3574536"/>
                <a:gd name="connsiteY25" fmla="*/ 2456873 h 2512674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29309 w 3574536"/>
                <a:gd name="connsiteY12" fmla="*/ 120073 h 2512722"/>
                <a:gd name="connsiteX13" fmla="*/ 0 w 3574536"/>
                <a:gd name="connsiteY13" fmla="*/ 831273 h 2512722"/>
                <a:gd name="connsiteX14" fmla="*/ 129309 w 3574536"/>
                <a:gd name="connsiteY14" fmla="*/ 942109 h 2512722"/>
                <a:gd name="connsiteX15" fmla="*/ 572655 w 3574536"/>
                <a:gd name="connsiteY15" fmla="*/ 1376218 h 2512722"/>
                <a:gd name="connsiteX16" fmla="*/ 1265382 w 3574536"/>
                <a:gd name="connsiteY16" fmla="*/ 1838036 h 2512722"/>
                <a:gd name="connsiteX17" fmla="*/ 1791855 w 3574536"/>
                <a:gd name="connsiteY17" fmla="*/ 1884218 h 2512722"/>
                <a:gd name="connsiteX18" fmla="*/ 1828801 w 3574536"/>
                <a:gd name="connsiteY18" fmla="*/ 1791855 h 2512722"/>
                <a:gd name="connsiteX19" fmla="*/ 2142837 w 3574536"/>
                <a:gd name="connsiteY19" fmla="*/ 1838036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29309 w 3574536"/>
                <a:gd name="connsiteY12" fmla="*/ 120073 h 2512722"/>
                <a:gd name="connsiteX13" fmla="*/ 0 w 3574536"/>
                <a:gd name="connsiteY13" fmla="*/ 831273 h 2512722"/>
                <a:gd name="connsiteX14" fmla="*/ 129309 w 3574536"/>
                <a:gd name="connsiteY14" fmla="*/ 942109 h 2512722"/>
                <a:gd name="connsiteX15" fmla="*/ 572655 w 3574536"/>
                <a:gd name="connsiteY15" fmla="*/ 1376218 h 2512722"/>
                <a:gd name="connsiteX16" fmla="*/ 1265382 w 3574536"/>
                <a:gd name="connsiteY16" fmla="*/ 1838036 h 2512722"/>
                <a:gd name="connsiteX17" fmla="*/ 1791855 w 3574536"/>
                <a:gd name="connsiteY17" fmla="*/ 1884218 h 2512722"/>
                <a:gd name="connsiteX18" fmla="*/ 1828801 w 3574536"/>
                <a:gd name="connsiteY18" fmla="*/ 1791855 h 2512722"/>
                <a:gd name="connsiteX19" fmla="*/ 2105891 w 3574536"/>
                <a:gd name="connsiteY19" fmla="*/ 1865745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29309 w 3574536"/>
                <a:gd name="connsiteY12" fmla="*/ 120073 h 2512722"/>
                <a:gd name="connsiteX13" fmla="*/ 0 w 3574536"/>
                <a:gd name="connsiteY13" fmla="*/ 831273 h 2512722"/>
                <a:gd name="connsiteX14" fmla="*/ 129309 w 3574536"/>
                <a:gd name="connsiteY14" fmla="*/ 942109 h 2512722"/>
                <a:gd name="connsiteX15" fmla="*/ 572655 w 3574536"/>
                <a:gd name="connsiteY15" fmla="*/ 1376218 h 2512722"/>
                <a:gd name="connsiteX16" fmla="*/ 1265382 w 3574536"/>
                <a:gd name="connsiteY16" fmla="*/ 1838036 h 2512722"/>
                <a:gd name="connsiteX17" fmla="*/ 1764146 w 3574536"/>
                <a:gd name="connsiteY17" fmla="*/ 1921163 h 2512722"/>
                <a:gd name="connsiteX18" fmla="*/ 1828801 w 3574536"/>
                <a:gd name="connsiteY18" fmla="*/ 1791855 h 2512722"/>
                <a:gd name="connsiteX19" fmla="*/ 2105891 w 3574536"/>
                <a:gd name="connsiteY19" fmla="*/ 1865745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29309 w 3574536"/>
                <a:gd name="connsiteY12" fmla="*/ 120073 h 2512722"/>
                <a:gd name="connsiteX13" fmla="*/ 0 w 3574536"/>
                <a:gd name="connsiteY13" fmla="*/ 831273 h 2512722"/>
                <a:gd name="connsiteX14" fmla="*/ 129309 w 3574536"/>
                <a:gd name="connsiteY14" fmla="*/ 942109 h 2512722"/>
                <a:gd name="connsiteX15" fmla="*/ 572655 w 3574536"/>
                <a:gd name="connsiteY15" fmla="*/ 1376218 h 2512722"/>
                <a:gd name="connsiteX16" fmla="*/ 1265382 w 3574536"/>
                <a:gd name="connsiteY16" fmla="*/ 1838036 h 2512722"/>
                <a:gd name="connsiteX17" fmla="*/ 1764146 w 3574536"/>
                <a:gd name="connsiteY17" fmla="*/ 1921163 h 2512722"/>
                <a:gd name="connsiteX18" fmla="*/ 1801092 w 3574536"/>
                <a:gd name="connsiteY18" fmla="*/ 1791855 h 2512722"/>
                <a:gd name="connsiteX19" fmla="*/ 2105891 w 3574536"/>
                <a:gd name="connsiteY19" fmla="*/ 1865745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29309 w 3574536"/>
                <a:gd name="connsiteY12" fmla="*/ 120073 h 2512722"/>
                <a:gd name="connsiteX13" fmla="*/ 0 w 3574536"/>
                <a:gd name="connsiteY13" fmla="*/ 831273 h 2512722"/>
                <a:gd name="connsiteX14" fmla="*/ 129309 w 3574536"/>
                <a:gd name="connsiteY14" fmla="*/ 942109 h 2512722"/>
                <a:gd name="connsiteX15" fmla="*/ 572655 w 3574536"/>
                <a:gd name="connsiteY15" fmla="*/ 1431636 h 2512722"/>
                <a:gd name="connsiteX16" fmla="*/ 1265382 w 3574536"/>
                <a:gd name="connsiteY16" fmla="*/ 1838036 h 2512722"/>
                <a:gd name="connsiteX17" fmla="*/ 1764146 w 3574536"/>
                <a:gd name="connsiteY17" fmla="*/ 1921163 h 2512722"/>
                <a:gd name="connsiteX18" fmla="*/ 1801092 w 3574536"/>
                <a:gd name="connsiteY18" fmla="*/ 1791855 h 2512722"/>
                <a:gd name="connsiteX19" fmla="*/ 2105891 w 3574536"/>
                <a:gd name="connsiteY19" fmla="*/ 1865745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29309 w 3574536"/>
                <a:gd name="connsiteY12" fmla="*/ 120073 h 2512722"/>
                <a:gd name="connsiteX13" fmla="*/ 0 w 3574536"/>
                <a:gd name="connsiteY13" fmla="*/ 831273 h 2512722"/>
                <a:gd name="connsiteX14" fmla="*/ 110836 w 3574536"/>
                <a:gd name="connsiteY14" fmla="*/ 997527 h 2512722"/>
                <a:gd name="connsiteX15" fmla="*/ 572655 w 3574536"/>
                <a:gd name="connsiteY15" fmla="*/ 1431636 h 2512722"/>
                <a:gd name="connsiteX16" fmla="*/ 1265382 w 3574536"/>
                <a:gd name="connsiteY16" fmla="*/ 1838036 h 2512722"/>
                <a:gd name="connsiteX17" fmla="*/ 1764146 w 3574536"/>
                <a:gd name="connsiteY17" fmla="*/ 1921163 h 2512722"/>
                <a:gd name="connsiteX18" fmla="*/ 1801092 w 3574536"/>
                <a:gd name="connsiteY18" fmla="*/ 1791855 h 2512722"/>
                <a:gd name="connsiteX19" fmla="*/ 2105891 w 3574536"/>
                <a:gd name="connsiteY19" fmla="*/ 1865745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456873 h 2512722"/>
                <a:gd name="connsiteX1" fmla="*/ 3334328 w 3574536"/>
                <a:gd name="connsiteY1" fmla="*/ 2281380 h 2512722"/>
                <a:gd name="connsiteX2" fmla="*/ 3546762 w 3574536"/>
                <a:gd name="connsiteY2" fmla="*/ 1819561 h 2512722"/>
                <a:gd name="connsiteX3" fmla="*/ 3519055 w 3574536"/>
                <a:gd name="connsiteY3" fmla="*/ 591125 h 2512722"/>
                <a:gd name="connsiteX4" fmla="*/ 3205020 w 3574536"/>
                <a:gd name="connsiteY4" fmla="*/ 101598 h 2512722"/>
                <a:gd name="connsiteX5" fmla="*/ 2761674 w 3574536"/>
                <a:gd name="connsiteY5" fmla="*/ 129310 h 2512722"/>
                <a:gd name="connsiteX6" fmla="*/ 2521527 w 3574536"/>
                <a:gd name="connsiteY6" fmla="*/ 646545 h 2512722"/>
                <a:gd name="connsiteX7" fmla="*/ 2401455 w 3574536"/>
                <a:gd name="connsiteY7" fmla="*/ 979055 h 2512722"/>
                <a:gd name="connsiteX8" fmla="*/ 1847273 w 3574536"/>
                <a:gd name="connsiteY8" fmla="*/ 1043709 h 2512722"/>
                <a:gd name="connsiteX9" fmla="*/ 1450109 w 3574536"/>
                <a:gd name="connsiteY9" fmla="*/ 600364 h 2512722"/>
                <a:gd name="connsiteX10" fmla="*/ 812800 w 3574536"/>
                <a:gd name="connsiteY10" fmla="*/ 434109 h 2512722"/>
                <a:gd name="connsiteX11" fmla="*/ 387927 w 3574536"/>
                <a:gd name="connsiteY11" fmla="*/ 0 h 2512722"/>
                <a:gd name="connsiteX12" fmla="*/ 110836 w 3574536"/>
                <a:gd name="connsiteY12" fmla="*/ 184728 h 2512722"/>
                <a:gd name="connsiteX13" fmla="*/ 0 w 3574536"/>
                <a:gd name="connsiteY13" fmla="*/ 831273 h 2512722"/>
                <a:gd name="connsiteX14" fmla="*/ 110836 w 3574536"/>
                <a:gd name="connsiteY14" fmla="*/ 997527 h 2512722"/>
                <a:gd name="connsiteX15" fmla="*/ 572655 w 3574536"/>
                <a:gd name="connsiteY15" fmla="*/ 1431636 h 2512722"/>
                <a:gd name="connsiteX16" fmla="*/ 1265382 w 3574536"/>
                <a:gd name="connsiteY16" fmla="*/ 1838036 h 2512722"/>
                <a:gd name="connsiteX17" fmla="*/ 1764146 w 3574536"/>
                <a:gd name="connsiteY17" fmla="*/ 1921163 h 2512722"/>
                <a:gd name="connsiteX18" fmla="*/ 1801092 w 3574536"/>
                <a:gd name="connsiteY18" fmla="*/ 1791855 h 2512722"/>
                <a:gd name="connsiteX19" fmla="*/ 2105891 w 3574536"/>
                <a:gd name="connsiteY19" fmla="*/ 1865745 h 2512722"/>
                <a:gd name="connsiteX20" fmla="*/ 2290618 w 3574536"/>
                <a:gd name="connsiteY20" fmla="*/ 2087419 h 2512722"/>
                <a:gd name="connsiteX21" fmla="*/ 2392219 w 3574536"/>
                <a:gd name="connsiteY21" fmla="*/ 2170546 h 2512722"/>
                <a:gd name="connsiteX22" fmla="*/ 2447636 w 3574536"/>
                <a:gd name="connsiteY22" fmla="*/ 2382981 h 2512722"/>
                <a:gd name="connsiteX23" fmla="*/ 2724727 w 3574536"/>
                <a:gd name="connsiteY23" fmla="*/ 2512290 h 2512722"/>
                <a:gd name="connsiteX24" fmla="*/ 2817091 w 3574536"/>
                <a:gd name="connsiteY24" fmla="*/ 2364508 h 2512722"/>
                <a:gd name="connsiteX25" fmla="*/ 3121890 w 3574536"/>
                <a:gd name="connsiteY25" fmla="*/ 2456873 h 2512722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61674 w 3574536"/>
                <a:gd name="connsiteY5" fmla="*/ 64656 h 2448068"/>
                <a:gd name="connsiteX6" fmla="*/ 2521527 w 3574536"/>
                <a:gd name="connsiteY6" fmla="*/ 581891 h 2448068"/>
                <a:gd name="connsiteX7" fmla="*/ 2401455 w 3574536"/>
                <a:gd name="connsiteY7" fmla="*/ 914401 h 2448068"/>
                <a:gd name="connsiteX8" fmla="*/ 1847273 w 3574536"/>
                <a:gd name="connsiteY8" fmla="*/ 979055 h 2448068"/>
                <a:gd name="connsiteX9" fmla="*/ 1450109 w 3574536"/>
                <a:gd name="connsiteY9" fmla="*/ 535710 h 2448068"/>
                <a:gd name="connsiteX10" fmla="*/ 812800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61674 w 3574536"/>
                <a:gd name="connsiteY5" fmla="*/ 64656 h 2448068"/>
                <a:gd name="connsiteX6" fmla="*/ 2521527 w 3574536"/>
                <a:gd name="connsiteY6" fmla="*/ 581891 h 2448068"/>
                <a:gd name="connsiteX7" fmla="*/ 2401455 w 3574536"/>
                <a:gd name="connsiteY7" fmla="*/ 914401 h 2448068"/>
                <a:gd name="connsiteX8" fmla="*/ 1847273 w 3574536"/>
                <a:gd name="connsiteY8" fmla="*/ 979055 h 2448068"/>
                <a:gd name="connsiteX9" fmla="*/ 1450109 w 3574536"/>
                <a:gd name="connsiteY9" fmla="*/ 535710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61674 w 3574536"/>
                <a:gd name="connsiteY5" fmla="*/ 64656 h 2448068"/>
                <a:gd name="connsiteX6" fmla="*/ 2521527 w 3574536"/>
                <a:gd name="connsiteY6" fmla="*/ 581891 h 2448068"/>
                <a:gd name="connsiteX7" fmla="*/ 2401455 w 3574536"/>
                <a:gd name="connsiteY7" fmla="*/ 914401 h 2448068"/>
                <a:gd name="connsiteX8" fmla="*/ 1847273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61674 w 3574536"/>
                <a:gd name="connsiteY5" fmla="*/ 64656 h 2448068"/>
                <a:gd name="connsiteX6" fmla="*/ 2521527 w 3574536"/>
                <a:gd name="connsiteY6" fmla="*/ 581891 h 2448068"/>
                <a:gd name="connsiteX7" fmla="*/ 2401455 w 3574536"/>
                <a:gd name="connsiteY7" fmla="*/ 914401 h 2448068"/>
                <a:gd name="connsiteX8" fmla="*/ 1939637 w 3574536"/>
                <a:gd name="connsiteY8" fmla="*/ 942110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61674 w 3574536"/>
                <a:gd name="connsiteY5" fmla="*/ 64656 h 2448068"/>
                <a:gd name="connsiteX6" fmla="*/ 2521527 w 3574536"/>
                <a:gd name="connsiteY6" fmla="*/ 581891 h 2448068"/>
                <a:gd name="connsiteX7" fmla="*/ 2401455 w 3574536"/>
                <a:gd name="connsiteY7" fmla="*/ 914401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61674 w 3574536"/>
                <a:gd name="connsiteY5" fmla="*/ 64656 h 2448068"/>
                <a:gd name="connsiteX6" fmla="*/ 2521527 w 3574536"/>
                <a:gd name="connsiteY6" fmla="*/ 581891 h 2448068"/>
                <a:gd name="connsiteX7" fmla="*/ 2364509 w 3574536"/>
                <a:gd name="connsiteY7" fmla="*/ 868219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43201 w 3574536"/>
                <a:gd name="connsiteY5" fmla="*/ 129310 h 2448068"/>
                <a:gd name="connsiteX6" fmla="*/ 2521527 w 3574536"/>
                <a:gd name="connsiteY6" fmla="*/ 581891 h 2448068"/>
                <a:gd name="connsiteX7" fmla="*/ 2364509 w 3574536"/>
                <a:gd name="connsiteY7" fmla="*/ 868219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64509 w 3574536"/>
                <a:gd name="connsiteY7" fmla="*/ 868219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64509 w 3574536"/>
                <a:gd name="connsiteY7" fmla="*/ 868219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17375 w 3574536"/>
                <a:gd name="connsiteY7" fmla="*/ 830512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17375 w 3574536"/>
                <a:gd name="connsiteY7" fmla="*/ 830512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17375 w 3574536"/>
                <a:gd name="connsiteY7" fmla="*/ 830512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19564 w 3574536"/>
                <a:gd name="connsiteY8" fmla="*/ 979055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431636 w 3574536"/>
                <a:gd name="connsiteY9" fmla="*/ 56341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21890 w 3574536"/>
                <a:gd name="connsiteY0" fmla="*/ 2392219 h 2448068"/>
                <a:gd name="connsiteX1" fmla="*/ 3334328 w 3574536"/>
                <a:gd name="connsiteY1" fmla="*/ 2216726 h 2448068"/>
                <a:gd name="connsiteX2" fmla="*/ 3546762 w 3574536"/>
                <a:gd name="connsiteY2" fmla="*/ 1754907 h 2448068"/>
                <a:gd name="connsiteX3" fmla="*/ 3519055 w 3574536"/>
                <a:gd name="connsiteY3" fmla="*/ 526471 h 2448068"/>
                <a:gd name="connsiteX4" fmla="*/ 3205020 w 3574536"/>
                <a:gd name="connsiteY4" fmla="*/ 36944 h 2448068"/>
                <a:gd name="connsiteX5" fmla="*/ 2771481 w 3574536"/>
                <a:gd name="connsiteY5" fmla="*/ 157590 h 2448068"/>
                <a:gd name="connsiteX6" fmla="*/ 2521527 w 3574536"/>
                <a:gd name="connsiteY6" fmla="*/ 581891 h 2448068"/>
                <a:gd name="connsiteX7" fmla="*/ 2355082 w 3574536"/>
                <a:gd name="connsiteY7" fmla="*/ 839939 h 2448068"/>
                <a:gd name="connsiteX8" fmla="*/ 1800711 w 3574536"/>
                <a:gd name="connsiteY8" fmla="*/ 903641 h 2448068"/>
                <a:gd name="connsiteX9" fmla="*/ 1365648 w 3574536"/>
                <a:gd name="connsiteY9" fmla="*/ 535139 h 2448068"/>
                <a:gd name="connsiteX10" fmla="*/ 849745 w 3574536"/>
                <a:gd name="connsiteY10" fmla="*/ 369455 h 2448068"/>
                <a:gd name="connsiteX11" fmla="*/ 424872 w 3574536"/>
                <a:gd name="connsiteY11" fmla="*/ 0 h 2448068"/>
                <a:gd name="connsiteX12" fmla="*/ 110836 w 3574536"/>
                <a:gd name="connsiteY12" fmla="*/ 120074 h 2448068"/>
                <a:gd name="connsiteX13" fmla="*/ 0 w 3574536"/>
                <a:gd name="connsiteY13" fmla="*/ 766619 h 2448068"/>
                <a:gd name="connsiteX14" fmla="*/ 110836 w 3574536"/>
                <a:gd name="connsiteY14" fmla="*/ 932873 h 2448068"/>
                <a:gd name="connsiteX15" fmla="*/ 572655 w 3574536"/>
                <a:gd name="connsiteY15" fmla="*/ 1366982 h 2448068"/>
                <a:gd name="connsiteX16" fmla="*/ 1265382 w 3574536"/>
                <a:gd name="connsiteY16" fmla="*/ 1773382 h 2448068"/>
                <a:gd name="connsiteX17" fmla="*/ 1764146 w 3574536"/>
                <a:gd name="connsiteY17" fmla="*/ 1856509 h 2448068"/>
                <a:gd name="connsiteX18" fmla="*/ 1801092 w 3574536"/>
                <a:gd name="connsiteY18" fmla="*/ 1727201 h 2448068"/>
                <a:gd name="connsiteX19" fmla="*/ 2105891 w 3574536"/>
                <a:gd name="connsiteY19" fmla="*/ 1801091 h 2448068"/>
                <a:gd name="connsiteX20" fmla="*/ 2290618 w 3574536"/>
                <a:gd name="connsiteY20" fmla="*/ 2022765 h 2448068"/>
                <a:gd name="connsiteX21" fmla="*/ 2392219 w 3574536"/>
                <a:gd name="connsiteY21" fmla="*/ 2105892 h 2448068"/>
                <a:gd name="connsiteX22" fmla="*/ 2447636 w 3574536"/>
                <a:gd name="connsiteY22" fmla="*/ 2318327 h 2448068"/>
                <a:gd name="connsiteX23" fmla="*/ 2724727 w 3574536"/>
                <a:gd name="connsiteY23" fmla="*/ 2447636 h 2448068"/>
                <a:gd name="connsiteX24" fmla="*/ 2817091 w 3574536"/>
                <a:gd name="connsiteY24" fmla="*/ 2299854 h 2448068"/>
                <a:gd name="connsiteX25" fmla="*/ 3121890 w 3574536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01409 w 3565109"/>
                <a:gd name="connsiteY14" fmla="*/ 932873 h 2448068"/>
                <a:gd name="connsiteX15" fmla="*/ 563228 w 3565109"/>
                <a:gd name="connsiteY15" fmla="*/ 1366982 h 2448068"/>
                <a:gd name="connsiteX16" fmla="*/ 1255955 w 3565109"/>
                <a:gd name="connsiteY16" fmla="*/ 1773382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01409 w 3565109"/>
                <a:gd name="connsiteY14" fmla="*/ 932873 h 2448068"/>
                <a:gd name="connsiteX15" fmla="*/ 563228 w 3565109"/>
                <a:gd name="connsiteY15" fmla="*/ 1366982 h 2448068"/>
                <a:gd name="connsiteX16" fmla="*/ 1255955 w 3565109"/>
                <a:gd name="connsiteY16" fmla="*/ 1773382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563228 w 3565109"/>
                <a:gd name="connsiteY15" fmla="*/ 1366982 h 2448068"/>
                <a:gd name="connsiteX16" fmla="*/ 1255955 w 3565109"/>
                <a:gd name="connsiteY16" fmla="*/ 1773382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336985 w 3565109"/>
                <a:gd name="connsiteY15" fmla="*/ 1244434 h 2448068"/>
                <a:gd name="connsiteX16" fmla="*/ 1255955 w 3565109"/>
                <a:gd name="connsiteY16" fmla="*/ 1773382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255955 w 3565109"/>
                <a:gd name="connsiteY16" fmla="*/ 1773382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255955 w 3565109"/>
                <a:gd name="connsiteY16" fmla="*/ 1773382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754719 w 3565109"/>
                <a:gd name="connsiteY17" fmla="*/ 1856509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632171 w 3565109"/>
                <a:gd name="connsiteY17" fmla="*/ 1799948 h 2448068"/>
                <a:gd name="connsiteX18" fmla="*/ 1791665 w 3565109"/>
                <a:gd name="connsiteY18" fmla="*/ 1727201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632171 w 3565109"/>
                <a:gd name="connsiteY17" fmla="*/ 1799948 h 2448068"/>
                <a:gd name="connsiteX18" fmla="*/ 1810518 w 3565109"/>
                <a:gd name="connsiteY18" fmla="*/ 1670640 h 2448068"/>
                <a:gd name="connsiteX19" fmla="*/ 2096464 w 3565109"/>
                <a:gd name="connsiteY19" fmla="*/ 1801091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632171 w 3565109"/>
                <a:gd name="connsiteY17" fmla="*/ 1799948 h 2448068"/>
                <a:gd name="connsiteX18" fmla="*/ 1810518 w 3565109"/>
                <a:gd name="connsiteY18" fmla="*/ 1670640 h 2448068"/>
                <a:gd name="connsiteX19" fmla="*/ 2124744 w 3565109"/>
                <a:gd name="connsiteY19" fmla="*/ 1725676 h 2448068"/>
                <a:gd name="connsiteX20" fmla="*/ 2281191 w 3565109"/>
                <a:gd name="connsiteY20" fmla="*/ 2022765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632171 w 3565109"/>
                <a:gd name="connsiteY17" fmla="*/ 1799948 h 2448068"/>
                <a:gd name="connsiteX18" fmla="*/ 1810518 w 3565109"/>
                <a:gd name="connsiteY18" fmla="*/ 1670640 h 2448068"/>
                <a:gd name="connsiteX19" fmla="*/ 2124744 w 3565109"/>
                <a:gd name="connsiteY19" fmla="*/ 1725676 h 2448068"/>
                <a:gd name="connsiteX20" fmla="*/ 2356605 w 3565109"/>
                <a:gd name="connsiteY20" fmla="*/ 1985058 h 2448068"/>
                <a:gd name="connsiteX21" fmla="*/ 2382792 w 3565109"/>
                <a:gd name="connsiteY21" fmla="*/ 2105892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632171 w 3565109"/>
                <a:gd name="connsiteY17" fmla="*/ 1799948 h 2448068"/>
                <a:gd name="connsiteX18" fmla="*/ 1810518 w 3565109"/>
                <a:gd name="connsiteY18" fmla="*/ 1670640 h 2448068"/>
                <a:gd name="connsiteX19" fmla="*/ 2124744 w 3565109"/>
                <a:gd name="connsiteY19" fmla="*/ 1725676 h 2448068"/>
                <a:gd name="connsiteX20" fmla="*/ 2356605 w 3565109"/>
                <a:gd name="connsiteY20" fmla="*/ 1985058 h 2448068"/>
                <a:gd name="connsiteX21" fmla="*/ 2429926 w 3565109"/>
                <a:gd name="connsiteY21" fmla="*/ 2143599 h 2448068"/>
                <a:gd name="connsiteX22" fmla="*/ 2438209 w 3565109"/>
                <a:gd name="connsiteY22" fmla="*/ 2318327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448068"/>
                <a:gd name="connsiteX1" fmla="*/ 3324901 w 3565109"/>
                <a:gd name="connsiteY1" fmla="*/ 2216726 h 2448068"/>
                <a:gd name="connsiteX2" fmla="*/ 3537335 w 3565109"/>
                <a:gd name="connsiteY2" fmla="*/ 1754907 h 2448068"/>
                <a:gd name="connsiteX3" fmla="*/ 3509628 w 3565109"/>
                <a:gd name="connsiteY3" fmla="*/ 526471 h 2448068"/>
                <a:gd name="connsiteX4" fmla="*/ 3195593 w 3565109"/>
                <a:gd name="connsiteY4" fmla="*/ 36944 h 2448068"/>
                <a:gd name="connsiteX5" fmla="*/ 2762054 w 3565109"/>
                <a:gd name="connsiteY5" fmla="*/ 157590 h 2448068"/>
                <a:gd name="connsiteX6" fmla="*/ 2512100 w 3565109"/>
                <a:gd name="connsiteY6" fmla="*/ 581891 h 2448068"/>
                <a:gd name="connsiteX7" fmla="*/ 2345655 w 3565109"/>
                <a:gd name="connsiteY7" fmla="*/ 839939 h 2448068"/>
                <a:gd name="connsiteX8" fmla="*/ 1791284 w 3565109"/>
                <a:gd name="connsiteY8" fmla="*/ 903641 h 2448068"/>
                <a:gd name="connsiteX9" fmla="*/ 1356221 w 3565109"/>
                <a:gd name="connsiteY9" fmla="*/ 535139 h 2448068"/>
                <a:gd name="connsiteX10" fmla="*/ 840318 w 3565109"/>
                <a:gd name="connsiteY10" fmla="*/ 369455 h 2448068"/>
                <a:gd name="connsiteX11" fmla="*/ 415445 w 3565109"/>
                <a:gd name="connsiteY11" fmla="*/ 0 h 2448068"/>
                <a:gd name="connsiteX12" fmla="*/ 101409 w 3565109"/>
                <a:gd name="connsiteY12" fmla="*/ 120074 h 2448068"/>
                <a:gd name="connsiteX13" fmla="*/ 0 w 3565109"/>
                <a:gd name="connsiteY13" fmla="*/ 738339 h 2448068"/>
                <a:gd name="connsiteX14" fmla="*/ 148543 w 3565109"/>
                <a:gd name="connsiteY14" fmla="*/ 923446 h 2448068"/>
                <a:gd name="connsiteX15" fmla="*/ 280424 w 3565109"/>
                <a:gd name="connsiteY15" fmla="*/ 1216153 h 2448068"/>
                <a:gd name="connsiteX16" fmla="*/ 1152260 w 3565109"/>
                <a:gd name="connsiteY16" fmla="*/ 1650834 h 2448068"/>
                <a:gd name="connsiteX17" fmla="*/ 1632171 w 3565109"/>
                <a:gd name="connsiteY17" fmla="*/ 1799948 h 2448068"/>
                <a:gd name="connsiteX18" fmla="*/ 1810518 w 3565109"/>
                <a:gd name="connsiteY18" fmla="*/ 1670640 h 2448068"/>
                <a:gd name="connsiteX19" fmla="*/ 2124744 w 3565109"/>
                <a:gd name="connsiteY19" fmla="*/ 1725676 h 2448068"/>
                <a:gd name="connsiteX20" fmla="*/ 2356605 w 3565109"/>
                <a:gd name="connsiteY20" fmla="*/ 1985058 h 2448068"/>
                <a:gd name="connsiteX21" fmla="*/ 2429926 w 3565109"/>
                <a:gd name="connsiteY21" fmla="*/ 2143599 h 2448068"/>
                <a:gd name="connsiteX22" fmla="*/ 2523050 w 3565109"/>
                <a:gd name="connsiteY22" fmla="*/ 2308900 h 2448068"/>
                <a:gd name="connsiteX23" fmla="*/ 2715300 w 3565109"/>
                <a:gd name="connsiteY23" fmla="*/ 2447636 h 2448068"/>
                <a:gd name="connsiteX24" fmla="*/ 2807664 w 3565109"/>
                <a:gd name="connsiteY24" fmla="*/ 2299854 h 2448068"/>
                <a:gd name="connsiteX25" fmla="*/ 3112463 w 3565109"/>
                <a:gd name="connsiteY25" fmla="*/ 2392219 h 2448068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280424 w 3565109"/>
                <a:gd name="connsiteY15" fmla="*/ 1216153 h 2392219"/>
                <a:gd name="connsiteX16" fmla="*/ 1152260 w 3565109"/>
                <a:gd name="connsiteY16" fmla="*/ 1650834 h 2392219"/>
                <a:gd name="connsiteX17" fmla="*/ 1632171 w 3565109"/>
                <a:gd name="connsiteY17" fmla="*/ 1799948 h 2392219"/>
                <a:gd name="connsiteX18" fmla="*/ 1810518 w 3565109"/>
                <a:gd name="connsiteY18" fmla="*/ 1670640 h 2392219"/>
                <a:gd name="connsiteX19" fmla="*/ 2124744 w 3565109"/>
                <a:gd name="connsiteY19" fmla="*/ 1725676 h 2392219"/>
                <a:gd name="connsiteX20" fmla="*/ 2356605 w 3565109"/>
                <a:gd name="connsiteY20" fmla="*/ 1985058 h 2392219"/>
                <a:gd name="connsiteX21" fmla="*/ 2429926 w 3565109"/>
                <a:gd name="connsiteY21" fmla="*/ 2143599 h 2392219"/>
                <a:gd name="connsiteX22" fmla="*/ 2523050 w 3565109"/>
                <a:gd name="connsiteY22" fmla="*/ 2308900 h 2392219"/>
                <a:gd name="connsiteX23" fmla="*/ 2658739 w 3565109"/>
                <a:gd name="connsiteY23" fmla="*/ 2391075 h 2392219"/>
                <a:gd name="connsiteX24" fmla="*/ 2807664 w 3565109"/>
                <a:gd name="connsiteY24" fmla="*/ 2299854 h 2392219"/>
                <a:gd name="connsiteX25" fmla="*/ 3112463 w 3565109"/>
                <a:gd name="connsiteY25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280424 w 3565109"/>
                <a:gd name="connsiteY15" fmla="*/ 1216153 h 2392219"/>
                <a:gd name="connsiteX16" fmla="*/ 1152260 w 3565109"/>
                <a:gd name="connsiteY16" fmla="*/ 1650834 h 2392219"/>
                <a:gd name="connsiteX17" fmla="*/ 1792426 w 3565109"/>
                <a:gd name="connsiteY17" fmla="*/ 1790521 h 2392219"/>
                <a:gd name="connsiteX18" fmla="*/ 1810518 w 3565109"/>
                <a:gd name="connsiteY18" fmla="*/ 1670640 h 2392219"/>
                <a:gd name="connsiteX19" fmla="*/ 2124744 w 3565109"/>
                <a:gd name="connsiteY19" fmla="*/ 1725676 h 2392219"/>
                <a:gd name="connsiteX20" fmla="*/ 2356605 w 3565109"/>
                <a:gd name="connsiteY20" fmla="*/ 1985058 h 2392219"/>
                <a:gd name="connsiteX21" fmla="*/ 2429926 w 3565109"/>
                <a:gd name="connsiteY21" fmla="*/ 2143599 h 2392219"/>
                <a:gd name="connsiteX22" fmla="*/ 2523050 w 3565109"/>
                <a:gd name="connsiteY22" fmla="*/ 2308900 h 2392219"/>
                <a:gd name="connsiteX23" fmla="*/ 2658739 w 3565109"/>
                <a:gd name="connsiteY23" fmla="*/ 2391075 h 2392219"/>
                <a:gd name="connsiteX24" fmla="*/ 2807664 w 3565109"/>
                <a:gd name="connsiteY24" fmla="*/ 2299854 h 2392219"/>
                <a:gd name="connsiteX25" fmla="*/ 3112463 w 3565109"/>
                <a:gd name="connsiteY25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280424 w 3565109"/>
                <a:gd name="connsiteY15" fmla="*/ 1216153 h 2392219"/>
                <a:gd name="connsiteX16" fmla="*/ 1152260 w 3565109"/>
                <a:gd name="connsiteY16" fmla="*/ 1650834 h 2392219"/>
                <a:gd name="connsiteX17" fmla="*/ 1649785 w 3565109"/>
                <a:gd name="connsiteY17" fmla="*/ 1768335 h 2392219"/>
                <a:gd name="connsiteX18" fmla="*/ 1792426 w 3565109"/>
                <a:gd name="connsiteY18" fmla="*/ 1790521 h 2392219"/>
                <a:gd name="connsiteX19" fmla="*/ 1810518 w 3565109"/>
                <a:gd name="connsiteY19" fmla="*/ 1670640 h 2392219"/>
                <a:gd name="connsiteX20" fmla="*/ 2124744 w 3565109"/>
                <a:gd name="connsiteY20" fmla="*/ 1725676 h 2392219"/>
                <a:gd name="connsiteX21" fmla="*/ 2356605 w 3565109"/>
                <a:gd name="connsiteY21" fmla="*/ 1985058 h 2392219"/>
                <a:gd name="connsiteX22" fmla="*/ 2429926 w 3565109"/>
                <a:gd name="connsiteY22" fmla="*/ 2143599 h 2392219"/>
                <a:gd name="connsiteX23" fmla="*/ 2523050 w 3565109"/>
                <a:gd name="connsiteY23" fmla="*/ 2308900 h 2392219"/>
                <a:gd name="connsiteX24" fmla="*/ 2658739 w 3565109"/>
                <a:gd name="connsiteY24" fmla="*/ 2391075 h 2392219"/>
                <a:gd name="connsiteX25" fmla="*/ 2807664 w 3565109"/>
                <a:gd name="connsiteY25" fmla="*/ 2299854 h 2392219"/>
                <a:gd name="connsiteX26" fmla="*/ 3112463 w 3565109"/>
                <a:gd name="connsiteY26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280424 w 3565109"/>
                <a:gd name="connsiteY15" fmla="*/ 1216153 h 2392219"/>
                <a:gd name="connsiteX16" fmla="*/ 1152260 w 3565109"/>
                <a:gd name="connsiteY16" fmla="*/ 1650834 h 2392219"/>
                <a:gd name="connsiteX17" fmla="*/ 1489529 w 3565109"/>
                <a:gd name="connsiteY17" fmla="*/ 1777762 h 2392219"/>
                <a:gd name="connsiteX18" fmla="*/ 1792426 w 3565109"/>
                <a:gd name="connsiteY18" fmla="*/ 1790521 h 2392219"/>
                <a:gd name="connsiteX19" fmla="*/ 1810518 w 3565109"/>
                <a:gd name="connsiteY19" fmla="*/ 1670640 h 2392219"/>
                <a:gd name="connsiteX20" fmla="*/ 2124744 w 3565109"/>
                <a:gd name="connsiteY20" fmla="*/ 1725676 h 2392219"/>
                <a:gd name="connsiteX21" fmla="*/ 2356605 w 3565109"/>
                <a:gd name="connsiteY21" fmla="*/ 1985058 h 2392219"/>
                <a:gd name="connsiteX22" fmla="*/ 2429926 w 3565109"/>
                <a:gd name="connsiteY22" fmla="*/ 2143599 h 2392219"/>
                <a:gd name="connsiteX23" fmla="*/ 2523050 w 3565109"/>
                <a:gd name="connsiteY23" fmla="*/ 2308900 h 2392219"/>
                <a:gd name="connsiteX24" fmla="*/ 2658739 w 3565109"/>
                <a:gd name="connsiteY24" fmla="*/ 2391075 h 2392219"/>
                <a:gd name="connsiteX25" fmla="*/ 2807664 w 3565109"/>
                <a:gd name="connsiteY25" fmla="*/ 2299854 h 2392219"/>
                <a:gd name="connsiteX26" fmla="*/ 3112463 w 3565109"/>
                <a:gd name="connsiteY26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280424 w 3565109"/>
                <a:gd name="connsiteY15" fmla="*/ 1216153 h 2392219"/>
                <a:gd name="connsiteX16" fmla="*/ 1152260 w 3565109"/>
                <a:gd name="connsiteY16" fmla="*/ 1584847 h 2392219"/>
                <a:gd name="connsiteX17" fmla="*/ 1489529 w 3565109"/>
                <a:gd name="connsiteY17" fmla="*/ 1777762 h 2392219"/>
                <a:gd name="connsiteX18" fmla="*/ 1792426 w 3565109"/>
                <a:gd name="connsiteY18" fmla="*/ 1790521 h 2392219"/>
                <a:gd name="connsiteX19" fmla="*/ 1810518 w 3565109"/>
                <a:gd name="connsiteY19" fmla="*/ 1670640 h 2392219"/>
                <a:gd name="connsiteX20" fmla="*/ 2124744 w 3565109"/>
                <a:gd name="connsiteY20" fmla="*/ 1725676 h 2392219"/>
                <a:gd name="connsiteX21" fmla="*/ 2356605 w 3565109"/>
                <a:gd name="connsiteY21" fmla="*/ 1985058 h 2392219"/>
                <a:gd name="connsiteX22" fmla="*/ 2429926 w 3565109"/>
                <a:gd name="connsiteY22" fmla="*/ 2143599 h 2392219"/>
                <a:gd name="connsiteX23" fmla="*/ 2523050 w 3565109"/>
                <a:gd name="connsiteY23" fmla="*/ 2308900 h 2392219"/>
                <a:gd name="connsiteX24" fmla="*/ 2658739 w 3565109"/>
                <a:gd name="connsiteY24" fmla="*/ 2391075 h 2392219"/>
                <a:gd name="connsiteX25" fmla="*/ 2807664 w 3565109"/>
                <a:gd name="connsiteY25" fmla="*/ 2299854 h 2392219"/>
                <a:gd name="connsiteX26" fmla="*/ 3112463 w 3565109"/>
                <a:gd name="connsiteY26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308705 w 3565109"/>
                <a:gd name="connsiteY15" fmla="*/ 1235006 h 2392219"/>
                <a:gd name="connsiteX16" fmla="*/ 1152260 w 3565109"/>
                <a:gd name="connsiteY16" fmla="*/ 1584847 h 2392219"/>
                <a:gd name="connsiteX17" fmla="*/ 1489529 w 3565109"/>
                <a:gd name="connsiteY17" fmla="*/ 1777762 h 2392219"/>
                <a:gd name="connsiteX18" fmla="*/ 1792426 w 3565109"/>
                <a:gd name="connsiteY18" fmla="*/ 1790521 h 2392219"/>
                <a:gd name="connsiteX19" fmla="*/ 1810518 w 3565109"/>
                <a:gd name="connsiteY19" fmla="*/ 1670640 h 2392219"/>
                <a:gd name="connsiteX20" fmla="*/ 2124744 w 3565109"/>
                <a:gd name="connsiteY20" fmla="*/ 1725676 h 2392219"/>
                <a:gd name="connsiteX21" fmla="*/ 2356605 w 3565109"/>
                <a:gd name="connsiteY21" fmla="*/ 1985058 h 2392219"/>
                <a:gd name="connsiteX22" fmla="*/ 2429926 w 3565109"/>
                <a:gd name="connsiteY22" fmla="*/ 2143599 h 2392219"/>
                <a:gd name="connsiteX23" fmla="*/ 2523050 w 3565109"/>
                <a:gd name="connsiteY23" fmla="*/ 2308900 h 2392219"/>
                <a:gd name="connsiteX24" fmla="*/ 2658739 w 3565109"/>
                <a:gd name="connsiteY24" fmla="*/ 2391075 h 2392219"/>
                <a:gd name="connsiteX25" fmla="*/ 2807664 w 3565109"/>
                <a:gd name="connsiteY25" fmla="*/ 2299854 h 2392219"/>
                <a:gd name="connsiteX26" fmla="*/ 3112463 w 3565109"/>
                <a:gd name="connsiteY26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308705 w 3565109"/>
                <a:gd name="connsiteY15" fmla="*/ 1235006 h 2392219"/>
                <a:gd name="connsiteX16" fmla="*/ 1152260 w 3565109"/>
                <a:gd name="connsiteY16" fmla="*/ 1584847 h 2392219"/>
                <a:gd name="connsiteX17" fmla="*/ 1489529 w 3565109"/>
                <a:gd name="connsiteY17" fmla="*/ 1777762 h 2392219"/>
                <a:gd name="connsiteX18" fmla="*/ 1792426 w 3565109"/>
                <a:gd name="connsiteY18" fmla="*/ 1790521 h 2392219"/>
                <a:gd name="connsiteX19" fmla="*/ 1810518 w 3565109"/>
                <a:gd name="connsiteY19" fmla="*/ 1670640 h 2392219"/>
                <a:gd name="connsiteX20" fmla="*/ 2124744 w 3565109"/>
                <a:gd name="connsiteY20" fmla="*/ 1725676 h 2392219"/>
                <a:gd name="connsiteX21" fmla="*/ 2356605 w 3565109"/>
                <a:gd name="connsiteY21" fmla="*/ 1985058 h 2392219"/>
                <a:gd name="connsiteX22" fmla="*/ 2429926 w 3565109"/>
                <a:gd name="connsiteY22" fmla="*/ 2143599 h 2392219"/>
                <a:gd name="connsiteX23" fmla="*/ 2523050 w 3565109"/>
                <a:gd name="connsiteY23" fmla="*/ 2308900 h 2392219"/>
                <a:gd name="connsiteX24" fmla="*/ 2658739 w 3565109"/>
                <a:gd name="connsiteY24" fmla="*/ 2391075 h 2392219"/>
                <a:gd name="connsiteX25" fmla="*/ 2807664 w 3565109"/>
                <a:gd name="connsiteY25" fmla="*/ 2299854 h 2392219"/>
                <a:gd name="connsiteX26" fmla="*/ 3112463 w 3565109"/>
                <a:gd name="connsiteY26" fmla="*/ 2392219 h 2392219"/>
                <a:gd name="connsiteX0" fmla="*/ 3112463 w 3565109"/>
                <a:gd name="connsiteY0" fmla="*/ 2392219 h 2392219"/>
                <a:gd name="connsiteX1" fmla="*/ 3324901 w 3565109"/>
                <a:gd name="connsiteY1" fmla="*/ 2216726 h 2392219"/>
                <a:gd name="connsiteX2" fmla="*/ 3537335 w 3565109"/>
                <a:gd name="connsiteY2" fmla="*/ 1754907 h 2392219"/>
                <a:gd name="connsiteX3" fmla="*/ 3509628 w 3565109"/>
                <a:gd name="connsiteY3" fmla="*/ 526471 h 2392219"/>
                <a:gd name="connsiteX4" fmla="*/ 3195593 w 3565109"/>
                <a:gd name="connsiteY4" fmla="*/ 36944 h 2392219"/>
                <a:gd name="connsiteX5" fmla="*/ 2762054 w 3565109"/>
                <a:gd name="connsiteY5" fmla="*/ 157590 h 2392219"/>
                <a:gd name="connsiteX6" fmla="*/ 2512100 w 3565109"/>
                <a:gd name="connsiteY6" fmla="*/ 581891 h 2392219"/>
                <a:gd name="connsiteX7" fmla="*/ 2345655 w 3565109"/>
                <a:gd name="connsiteY7" fmla="*/ 839939 h 2392219"/>
                <a:gd name="connsiteX8" fmla="*/ 1791284 w 3565109"/>
                <a:gd name="connsiteY8" fmla="*/ 903641 h 2392219"/>
                <a:gd name="connsiteX9" fmla="*/ 1356221 w 3565109"/>
                <a:gd name="connsiteY9" fmla="*/ 535139 h 2392219"/>
                <a:gd name="connsiteX10" fmla="*/ 840318 w 3565109"/>
                <a:gd name="connsiteY10" fmla="*/ 369455 h 2392219"/>
                <a:gd name="connsiteX11" fmla="*/ 415445 w 3565109"/>
                <a:gd name="connsiteY11" fmla="*/ 0 h 2392219"/>
                <a:gd name="connsiteX12" fmla="*/ 101409 w 3565109"/>
                <a:gd name="connsiteY12" fmla="*/ 120074 h 2392219"/>
                <a:gd name="connsiteX13" fmla="*/ 0 w 3565109"/>
                <a:gd name="connsiteY13" fmla="*/ 738339 h 2392219"/>
                <a:gd name="connsiteX14" fmla="*/ 148543 w 3565109"/>
                <a:gd name="connsiteY14" fmla="*/ 923446 h 2392219"/>
                <a:gd name="connsiteX15" fmla="*/ 308705 w 3565109"/>
                <a:gd name="connsiteY15" fmla="*/ 1235006 h 2392219"/>
                <a:gd name="connsiteX16" fmla="*/ 1152260 w 3565109"/>
                <a:gd name="connsiteY16" fmla="*/ 1584847 h 2392219"/>
                <a:gd name="connsiteX17" fmla="*/ 1489529 w 3565109"/>
                <a:gd name="connsiteY17" fmla="*/ 1777762 h 2392219"/>
                <a:gd name="connsiteX18" fmla="*/ 1792426 w 3565109"/>
                <a:gd name="connsiteY18" fmla="*/ 1790521 h 2392219"/>
                <a:gd name="connsiteX19" fmla="*/ 1810518 w 3565109"/>
                <a:gd name="connsiteY19" fmla="*/ 1670640 h 2392219"/>
                <a:gd name="connsiteX20" fmla="*/ 2124744 w 3565109"/>
                <a:gd name="connsiteY20" fmla="*/ 1725676 h 2392219"/>
                <a:gd name="connsiteX21" fmla="*/ 2356605 w 3565109"/>
                <a:gd name="connsiteY21" fmla="*/ 1985058 h 2392219"/>
                <a:gd name="connsiteX22" fmla="*/ 2429926 w 3565109"/>
                <a:gd name="connsiteY22" fmla="*/ 2143599 h 2392219"/>
                <a:gd name="connsiteX23" fmla="*/ 2523050 w 3565109"/>
                <a:gd name="connsiteY23" fmla="*/ 2308900 h 2392219"/>
                <a:gd name="connsiteX24" fmla="*/ 2658739 w 3565109"/>
                <a:gd name="connsiteY24" fmla="*/ 2391075 h 2392219"/>
                <a:gd name="connsiteX25" fmla="*/ 2807664 w 3565109"/>
                <a:gd name="connsiteY25" fmla="*/ 2299854 h 2392219"/>
                <a:gd name="connsiteX26" fmla="*/ 3112463 w 3565109"/>
                <a:gd name="connsiteY26" fmla="*/ 2392219 h 239221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791284 w 3565109"/>
                <a:gd name="connsiteY8" fmla="*/ 903641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07664 w 3565109"/>
                <a:gd name="connsiteY25" fmla="*/ 2299854 h 2419889"/>
                <a:gd name="connsiteX26" fmla="*/ 3112463 w 3565109"/>
                <a:gd name="connsiteY26" fmla="*/ 2392219 h 241988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791284 w 3565109"/>
                <a:gd name="connsiteY8" fmla="*/ 903641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35945 w 3565109"/>
                <a:gd name="connsiteY25" fmla="*/ 2299854 h 2419889"/>
                <a:gd name="connsiteX26" fmla="*/ 3112463 w 3565109"/>
                <a:gd name="connsiteY26" fmla="*/ 2392219 h 241988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828991 w 3565109"/>
                <a:gd name="connsiteY8" fmla="*/ 875360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35945 w 3565109"/>
                <a:gd name="connsiteY25" fmla="*/ 2299854 h 2419889"/>
                <a:gd name="connsiteX26" fmla="*/ 3112463 w 3565109"/>
                <a:gd name="connsiteY26" fmla="*/ 2392219 h 241988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828991 w 3565109"/>
                <a:gd name="connsiteY8" fmla="*/ 875360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35945 w 3565109"/>
                <a:gd name="connsiteY25" fmla="*/ 2299854 h 2419889"/>
                <a:gd name="connsiteX26" fmla="*/ 3112463 w 3565109"/>
                <a:gd name="connsiteY26" fmla="*/ 2392219 h 241988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828991 w 3565109"/>
                <a:gd name="connsiteY8" fmla="*/ 875360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35945 w 3565109"/>
                <a:gd name="connsiteY25" fmla="*/ 2299854 h 2419889"/>
                <a:gd name="connsiteX26" fmla="*/ 3112463 w 3565109"/>
                <a:gd name="connsiteY26" fmla="*/ 2392219 h 241988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828991 w 3565109"/>
                <a:gd name="connsiteY8" fmla="*/ 875360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35945 w 3565109"/>
                <a:gd name="connsiteY25" fmla="*/ 2299854 h 2419889"/>
                <a:gd name="connsiteX26" fmla="*/ 3112463 w 3565109"/>
                <a:gd name="connsiteY26" fmla="*/ 2392219 h 2419889"/>
                <a:gd name="connsiteX0" fmla="*/ 3112463 w 3565109"/>
                <a:gd name="connsiteY0" fmla="*/ 2392219 h 2419889"/>
                <a:gd name="connsiteX1" fmla="*/ 3324901 w 3565109"/>
                <a:gd name="connsiteY1" fmla="*/ 2216726 h 2419889"/>
                <a:gd name="connsiteX2" fmla="*/ 3537335 w 3565109"/>
                <a:gd name="connsiteY2" fmla="*/ 1754907 h 2419889"/>
                <a:gd name="connsiteX3" fmla="*/ 3509628 w 3565109"/>
                <a:gd name="connsiteY3" fmla="*/ 526471 h 2419889"/>
                <a:gd name="connsiteX4" fmla="*/ 3195593 w 3565109"/>
                <a:gd name="connsiteY4" fmla="*/ 36944 h 2419889"/>
                <a:gd name="connsiteX5" fmla="*/ 2762054 w 3565109"/>
                <a:gd name="connsiteY5" fmla="*/ 157590 h 2419889"/>
                <a:gd name="connsiteX6" fmla="*/ 2512100 w 3565109"/>
                <a:gd name="connsiteY6" fmla="*/ 581891 h 2419889"/>
                <a:gd name="connsiteX7" fmla="*/ 2345655 w 3565109"/>
                <a:gd name="connsiteY7" fmla="*/ 839939 h 2419889"/>
                <a:gd name="connsiteX8" fmla="*/ 1828991 w 3565109"/>
                <a:gd name="connsiteY8" fmla="*/ 875360 h 2419889"/>
                <a:gd name="connsiteX9" fmla="*/ 1356221 w 3565109"/>
                <a:gd name="connsiteY9" fmla="*/ 535139 h 2419889"/>
                <a:gd name="connsiteX10" fmla="*/ 840318 w 3565109"/>
                <a:gd name="connsiteY10" fmla="*/ 369455 h 2419889"/>
                <a:gd name="connsiteX11" fmla="*/ 415445 w 3565109"/>
                <a:gd name="connsiteY11" fmla="*/ 0 h 2419889"/>
                <a:gd name="connsiteX12" fmla="*/ 101409 w 3565109"/>
                <a:gd name="connsiteY12" fmla="*/ 120074 h 2419889"/>
                <a:gd name="connsiteX13" fmla="*/ 0 w 3565109"/>
                <a:gd name="connsiteY13" fmla="*/ 738339 h 2419889"/>
                <a:gd name="connsiteX14" fmla="*/ 148543 w 3565109"/>
                <a:gd name="connsiteY14" fmla="*/ 923446 h 2419889"/>
                <a:gd name="connsiteX15" fmla="*/ 308705 w 3565109"/>
                <a:gd name="connsiteY15" fmla="*/ 1235006 h 2419889"/>
                <a:gd name="connsiteX16" fmla="*/ 1152260 w 3565109"/>
                <a:gd name="connsiteY16" fmla="*/ 1584847 h 2419889"/>
                <a:gd name="connsiteX17" fmla="*/ 1489529 w 3565109"/>
                <a:gd name="connsiteY17" fmla="*/ 1777762 h 2419889"/>
                <a:gd name="connsiteX18" fmla="*/ 1792426 w 3565109"/>
                <a:gd name="connsiteY18" fmla="*/ 1790521 h 2419889"/>
                <a:gd name="connsiteX19" fmla="*/ 1810518 w 3565109"/>
                <a:gd name="connsiteY19" fmla="*/ 1670640 h 2419889"/>
                <a:gd name="connsiteX20" fmla="*/ 2124744 w 3565109"/>
                <a:gd name="connsiteY20" fmla="*/ 1725676 h 2419889"/>
                <a:gd name="connsiteX21" fmla="*/ 2356605 w 3565109"/>
                <a:gd name="connsiteY21" fmla="*/ 1985058 h 2419889"/>
                <a:gd name="connsiteX22" fmla="*/ 2429926 w 3565109"/>
                <a:gd name="connsiteY22" fmla="*/ 2143599 h 2419889"/>
                <a:gd name="connsiteX23" fmla="*/ 2523050 w 3565109"/>
                <a:gd name="connsiteY23" fmla="*/ 2308900 h 2419889"/>
                <a:gd name="connsiteX24" fmla="*/ 2696446 w 3565109"/>
                <a:gd name="connsiteY24" fmla="*/ 2419355 h 2419889"/>
                <a:gd name="connsiteX25" fmla="*/ 2835945 w 3565109"/>
                <a:gd name="connsiteY25" fmla="*/ 2299854 h 2419889"/>
                <a:gd name="connsiteX26" fmla="*/ 3112463 w 3565109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327558 w 3583962"/>
                <a:gd name="connsiteY15" fmla="*/ 1235006 h 2419889"/>
                <a:gd name="connsiteX16" fmla="*/ 1171113 w 3583962"/>
                <a:gd name="connsiteY16" fmla="*/ 1584847 h 2419889"/>
                <a:gd name="connsiteX17" fmla="*/ 1508382 w 3583962"/>
                <a:gd name="connsiteY17" fmla="*/ 1777762 h 2419889"/>
                <a:gd name="connsiteX18" fmla="*/ 1811279 w 3583962"/>
                <a:gd name="connsiteY18" fmla="*/ 1790521 h 2419889"/>
                <a:gd name="connsiteX19" fmla="*/ 1829371 w 3583962"/>
                <a:gd name="connsiteY19" fmla="*/ 1670640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327558 w 3583962"/>
                <a:gd name="connsiteY15" fmla="*/ 1235006 h 2419889"/>
                <a:gd name="connsiteX16" fmla="*/ 1171113 w 3583962"/>
                <a:gd name="connsiteY16" fmla="*/ 1584847 h 2419889"/>
                <a:gd name="connsiteX17" fmla="*/ 1508382 w 3583962"/>
                <a:gd name="connsiteY17" fmla="*/ 1777762 h 2419889"/>
                <a:gd name="connsiteX18" fmla="*/ 1835092 w 3583962"/>
                <a:gd name="connsiteY18" fmla="*/ 1790521 h 2419889"/>
                <a:gd name="connsiteX19" fmla="*/ 1829371 w 3583962"/>
                <a:gd name="connsiteY19" fmla="*/ 1670640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327558 w 3583962"/>
                <a:gd name="connsiteY15" fmla="*/ 1235006 h 2419889"/>
                <a:gd name="connsiteX16" fmla="*/ 1171113 w 3583962"/>
                <a:gd name="connsiteY16" fmla="*/ 1584847 h 2419889"/>
                <a:gd name="connsiteX17" fmla="*/ 1508382 w 3583962"/>
                <a:gd name="connsiteY17" fmla="*/ 17777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327558 w 3583962"/>
                <a:gd name="connsiteY15" fmla="*/ 1235006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327558 w 3583962"/>
                <a:gd name="connsiteY15" fmla="*/ 1235006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327558 w 3583962"/>
                <a:gd name="connsiteY15" fmla="*/ 1235006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167396 w 3583962"/>
                <a:gd name="connsiteY14" fmla="*/ 923446 h 2419889"/>
                <a:gd name="connsiteX15" fmla="*/ 298983 w 3583962"/>
                <a:gd name="connsiteY15" fmla="*/ 1225481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38834 w 3583962"/>
                <a:gd name="connsiteY14" fmla="*/ 971071 h 2419889"/>
                <a:gd name="connsiteX15" fmla="*/ 298983 w 3583962"/>
                <a:gd name="connsiteY15" fmla="*/ 1225481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38834 w 3583962"/>
                <a:gd name="connsiteY14" fmla="*/ 971071 h 2419889"/>
                <a:gd name="connsiteX15" fmla="*/ 298983 w 3583962"/>
                <a:gd name="connsiteY15" fmla="*/ 1225481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19784 w 3583962"/>
                <a:gd name="connsiteY14" fmla="*/ 971071 h 2419889"/>
                <a:gd name="connsiteX15" fmla="*/ 298983 w 3583962"/>
                <a:gd name="connsiteY15" fmla="*/ 1225481 h 2419889"/>
                <a:gd name="connsiteX16" fmla="*/ 1171113 w 3583962"/>
                <a:gd name="connsiteY16" fmla="*/ 1584847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19784 w 3583962"/>
                <a:gd name="connsiteY14" fmla="*/ 971071 h 2419889"/>
                <a:gd name="connsiteX15" fmla="*/ 298983 w 3583962"/>
                <a:gd name="connsiteY15" fmla="*/ 1225481 h 2419889"/>
                <a:gd name="connsiteX16" fmla="*/ 1147300 w 3583962"/>
                <a:gd name="connsiteY16" fmla="*/ 1594372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19784 w 3583962"/>
                <a:gd name="connsiteY14" fmla="*/ 971071 h 2419889"/>
                <a:gd name="connsiteX15" fmla="*/ 298983 w 3583962"/>
                <a:gd name="connsiteY15" fmla="*/ 1225481 h 2419889"/>
                <a:gd name="connsiteX16" fmla="*/ 1147300 w 3583962"/>
                <a:gd name="connsiteY16" fmla="*/ 1594372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375458 w 3583962"/>
                <a:gd name="connsiteY21" fmla="*/ 1985058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19784 w 3583962"/>
                <a:gd name="connsiteY14" fmla="*/ 971071 h 2419889"/>
                <a:gd name="connsiteX15" fmla="*/ 298983 w 3583962"/>
                <a:gd name="connsiteY15" fmla="*/ 1225481 h 2419889"/>
                <a:gd name="connsiteX16" fmla="*/ 1147300 w 3583962"/>
                <a:gd name="connsiteY16" fmla="*/ 1594372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446896 w 3583962"/>
                <a:gd name="connsiteY21" fmla="*/ 2018395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19889"/>
                <a:gd name="connsiteX1" fmla="*/ 3343754 w 3583962"/>
                <a:gd name="connsiteY1" fmla="*/ 2216726 h 2419889"/>
                <a:gd name="connsiteX2" fmla="*/ 3556188 w 3583962"/>
                <a:gd name="connsiteY2" fmla="*/ 1754907 h 2419889"/>
                <a:gd name="connsiteX3" fmla="*/ 3528481 w 3583962"/>
                <a:gd name="connsiteY3" fmla="*/ 526471 h 2419889"/>
                <a:gd name="connsiteX4" fmla="*/ 3214446 w 3583962"/>
                <a:gd name="connsiteY4" fmla="*/ 36944 h 2419889"/>
                <a:gd name="connsiteX5" fmla="*/ 2780907 w 3583962"/>
                <a:gd name="connsiteY5" fmla="*/ 157590 h 2419889"/>
                <a:gd name="connsiteX6" fmla="*/ 2530953 w 3583962"/>
                <a:gd name="connsiteY6" fmla="*/ 581891 h 2419889"/>
                <a:gd name="connsiteX7" fmla="*/ 2364508 w 3583962"/>
                <a:gd name="connsiteY7" fmla="*/ 839939 h 2419889"/>
                <a:gd name="connsiteX8" fmla="*/ 1847844 w 3583962"/>
                <a:gd name="connsiteY8" fmla="*/ 875360 h 2419889"/>
                <a:gd name="connsiteX9" fmla="*/ 1375074 w 3583962"/>
                <a:gd name="connsiteY9" fmla="*/ 535139 h 2419889"/>
                <a:gd name="connsiteX10" fmla="*/ 859171 w 3583962"/>
                <a:gd name="connsiteY10" fmla="*/ 369455 h 2419889"/>
                <a:gd name="connsiteX11" fmla="*/ 434298 w 3583962"/>
                <a:gd name="connsiteY11" fmla="*/ 0 h 2419889"/>
                <a:gd name="connsiteX12" fmla="*/ 120262 w 3583962"/>
                <a:gd name="connsiteY12" fmla="*/ 120074 h 2419889"/>
                <a:gd name="connsiteX13" fmla="*/ 0 w 3583962"/>
                <a:gd name="connsiteY13" fmla="*/ 766619 h 2419889"/>
                <a:gd name="connsiteX14" fmla="*/ 219784 w 3583962"/>
                <a:gd name="connsiteY14" fmla="*/ 971071 h 2419889"/>
                <a:gd name="connsiteX15" fmla="*/ 298983 w 3583962"/>
                <a:gd name="connsiteY15" fmla="*/ 1225481 h 2419889"/>
                <a:gd name="connsiteX16" fmla="*/ 1147300 w 3583962"/>
                <a:gd name="connsiteY16" fmla="*/ 1594372 h 2419889"/>
                <a:gd name="connsiteX17" fmla="*/ 1541720 w 3583962"/>
                <a:gd name="connsiteY17" fmla="*/ 1739662 h 2419889"/>
                <a:gd name="connsiteX18" fmla="*/ 1835092 w 3583962"/>
                <a:gd name="connsiteY18" fmla="*/ 1790521 h 2419889"/>
                <a:gd name="connsiteX19" fmla="*/ 1853183 w 3583962"/>
                <a:gd name="connsiteY19" fmla="*/ 1680165 h 2419889"/>
                <a:gd name="connsiteX20" fmla="*/ 2143597 w 3583962"/>
                <a:gd name="connsiteY20" fmla="*/ 1725676 h 2419889"/>
                <a:gd name="connsiteX21" fmla="*/ 2418321 w 3583962"/>
                <a:gd name="connsiteY21" fmla="*/ 2018395 h 2419889"/>
                <a:gd name="connsiteX22" fmla="*/ 2448779 w 3583962"/>
                <a:gd name="connsiteY22" fmla="*/ 2143599 h 2419889"/>
                <a:gd name="connsiteX23" fmla="*/ 2541903 w 3583962"/>
                <a:gd name="connsiteY23" fmla="*/ 2308900 h 2419889"/>
                <a:gd name="connsiteX24" fmla="*/ 2715299 w 3583962"/>
                <a:gd name="connsiteY24" fmla="*/ 2419355 h 2419889"/>
                <a:gd name="connsiteX25" fmla="*/ 2854798 w 3583962"/>
                <a:gd name="connsiteY25" fmla="*/ 2299854 h 2419889"/>
                <a:gd name="connsiteX26" fmla="*/ 3131316 w 3583962"/>
                <a:gd name="connsiteY26" fmla="*/ 2392219 h 2419889"/>
                <a:gd name="connsiteX0" fmla="*/ 3131316 w 3583962"/>
                <a:gd name="connsiteY0" fmla="*/ 2392219 h 2424630"/>
                <a:gd name="connsiteX1" fmla="*/ 3343754 w 3583962"/>
                <a:gd name="connsiteY1" fmla="*/ 2216726 h 2424630"/>
                <a:gd name="connsiteX2" fmla="*/ 3556188 w 3583962"/>
                <a:gd name="connsiteY2" fmla="*/ 1754907 h 2424630"/>
                <a:gd name="connsiteX3" fmla="*/ 3528481 w 3583962"/>
                <a:gd name="connsiteY3" fmla="*/ 526471 h 2424630"/>
                <a:gd name="connsiteX4" fmla="*/ 3214446 w 3583962"/>
                <a:gd name="connsiteY4" fmla="*/ 36944 h 2424630"/>
                <a:gd name="connsiteX5" fmla="*/ 2780907 w 3583962"/>
                <a:gd name="connsiteY5" fmla="*/ 157590 h 2424630"/>
                <a:gd name="connsiteX6" fmla="*/ 2530953 w 3583962"/>
                <a:gd name="connsiteY6" fmla="*/ 581891 h 2424630"/>
                <a:gd name="connsiteX7" fmla="*/ 2364508 w 3583962"/>
                <a:gd name="connsiteY7" fmla="*/ 839939 h 2424630"/>
                <a:gd name="connsiteX8" fmla="*/ 1847844 w 3583962"/>
                <a:gd name="connsiteY8" fmla="*/ 875360 h 2424630"/>
                <a:gd name="connsiteX9" fmla="*/ 1375074 w 3583962"/>
                <a:gd name="connsiteY9" fmla="*/ 535139 h 2424630"/>
                <a:gd name="connsiteX10" fmla="*/ 859171 w 3583962"/>
                <a:gd name="connsiteY10" fmla="*/ 369455 h 2424630"/>
                <a:gd name="connsiteX11" fmla="*/ 434298 w 3583962"/>
                <a:gd name="connsiteY11" fmla="*/ 0 h 2424630"/>
                <a:gd name="connsiteX12" fmla="*/ 120262 w 3583962"/>
                <a:gd name="connsiteY12" fmla="*/ 120074 h 2424630"/>
                <a:gd name="connsiteX13" fmla="*/ 0 w 3583962"/>
                <a:gd name="connsiteY13" fmla="*/ 766619 h 2424630"/>
                <a:gd name="connsiteX14" fmla="*/ 219784 w 3583962"/>
                <a:gd name="connsiteY14" fmla="*/ 971071 h 2424630"/>
                <a:gd name="connsiteX15" fmla="*/ 298983 w 3583962"/>
                <a:gd name="connsiteY15" fmla="*/ 1225481 h 2424630"/>
                <a:gd name="connsiteX16" fmla="*/ 1147300 w 3583962"/>
                <a:gd name="connsiteY16" fmla="*/ 1594372 h 2424630"/>
                <a:gd name="connsiteX17" fmla="*/ 1541720 w 3583962"/>
                <a:gd name="connsiteY17" fmla="*/ 1739662 h 2424630"/>
                <a:gd name="connsiteX18" fmla="*/ 1835092 w 3583962"/>
                <a:gd name="connsiteY18" fmla="*/ 1790521 h 2424630"/>
                <a:gd name="connsiteX19" fmla="*/ 1853183 w 3583962"/>
                <a:gd name="connsiteY19" fmla="*/ 1680165 h 2424630"/>
                <a:gd name="connsiteX20" fmla="*/ 2143597 w 3583962"/>
                <a:gd name="connsiteY20" fmla="*/ 1725676 h 2424630"/>
                <a:gd name="connsiteX21" fmla="*/ 2418321 w 3583962"/>
                <a:gd name="connsiteY21" fmla="*/ 2018395 h 2424630"/>
                <a:gd name="connsiteX22" fmla="*/ 2448779 w 3583962"/>
                <a:gd name="connsiteY22" fmla="*/ 2143599 h 2424630"/>
                <a:gd name="connsiteX23" fmla="*/ 2541903 w 3583962"/>
                <a:gd name="connsiteY23" fmla="*/ 2308900 h 2424630"/>
                <a:gd name="connsiteX24" fmla="*/ 2672437 w 3583962"/>
                <a:gd name="connsiteY24" fmla="*/ 2424117 h 2424630"/>
                <a:gd name="connsiteX25" fmla="*/ 2854798 w 3583962"/>
                <a:gd name="connsiteY25" fmla="*/ 2299854 h 2424630"/>
                <a:gd name="connsiteX26" fmla="*/ 3131316 w 3583962"/>
                <a:gd name="connsiteY26" fmla="*/ 2392219 h 2424630"/>
                <a:gd name="connsiteX0" fmla="*/ 3131316 w 3583962"/>
                <a:gd name="connsiteY0" fmla="*/ 2392219 h 2424499"/>
                <a:gd name="connsiteX1" fmla="*/ 3343754 w 3583962"/>
                <a:gd name="connsiteY1" fmla="*/ 2216726 h 2424499"/>
                <a:gd name="connsiteX2" fmla="*/ 3556188 w 3583962"/>
                <a:gd name="connsiteY2" fmla="*/ 1754907 h 2424499"/>
                <a:gd name="connsiteX3" fmla="*/ 3528481 w 3583962"/>
                <a:gd name="connsiteY3" fmla="*/ 526471 h 2424499"/>
                <a:gd name="connsiteX4" fmla="*/ 3214446 w 3583962"/>
                <a:gd name="connsiteY4" fmla="*/ 36944 h 2424499"/>
                <a:gd name="connsiteX5" fmla="*/ 2780907 w 3583962"/>
                <a:gd name="connsiteY5" fmla="*/ 157590 h 2424499"/>
                <a:gd name="connsiteX6" fmla="*/ 2530953 w 3583962"/>
                <a:gd name="connsiteY6" fmla="*/ 581891 h 2424499"/>
                <a:gd name="connsiteX7" fmla="*/ 2364508 w 3583962"/>
                <a:gd name="connsiteY7" fmla="*/ 839939 h 2424499"/>
                <a:gd name="connsiteX8" fmla="*/ 1847844 w 3583962"/>
                <a:gd name="connsiteY8" fmla="*/ 875360 h 2424499"/>
                <a:gd name="connsiteX9" fmla="*/ 1375074 w 3583962"/>
                <a:gd name="connsiteY9" fmla="*/ 535139 h 2424499"/>
                <a:gd name="connsiteX10" fmla="*/ 859171 w 3583962"/>
                <a:gd name="connsiteY10" fmla="*/ 369455 h 2424499"/>
                <a:gd name="connsiteX11" fmla="*/ 434298 w 3583962"/>
                <a:gd name="connsiteY11" fmla="*/ 0 h 2424499"/>
                <a:gd name="connsiteX12" fmla="*/ 120262 w 3583962"/>
                <a:gd name="connsiteY12" fmla="*/ 120074 h 2424499"/>
                <a:gd name="connsiteX13" fmla="*/ 0 w 3583962"/>
                <a:gd name="connsiteY13" fmla="*/ 766619 h 2424499"/>
                <a:gd name="connsiteX14" fmla="*/ 219784 w 3583962"/>
                <a:gd name="connsiteY14" fmla="*/ 971071 h 2424499"/>
                <a:gd name="connsiteX15" fmla="*/ 298983 w 3583962"/>
                <a:gd name="connsiteY15" fmla="*/ 1225481 h 2424499"/>
                <a:gd name="connsiteX16" fmla="*/ 1147300 w 3583962"/>
                <a:gd name="connsiteY16" fmla="*/ 1594372 h 2424499"/>
                <a:gd name="connsiteX17" fmla="*/ 1541720 w 3583962"/>
                <a:gd name="connsiteY17" fmla="*/ 1739662 h 2424499"/>
                <a:gd name="connsiteX18" fmla="*/ 1835092 w 3583962"/>
                <a:gd name="connsiteY18" fmla="*/ 1790521 h 2424499"/>
                <a:gd name="connsiteX19" fmla="*/ 1853183 w 3583962"/>
                <a:gd name="connsiteY19" fmla="*/ 1680165 h 2424499"/>
                <a:gd name="connsiteX20" fmla="*/ 2143597 w 3583962"/>
                <a:gd name="connsiteY20" fmla="*/ 1725676 h 2424499"/>
                <a:gd name="connsiteX21" fmla="*/ 2418321 w 3583962"/>
                <a:gd name="connsiteY21" fmla="*/ 2018395 h 2424499"/>
                <a:gd name="connsiteX22" fmla="*/ 2448779 w 3583962"/>
                <a:gd name="connsiteY22" fmla="*/ 2143599 h 2424499"/>
                <a:gd name="connsiteX23" fmla="*/ 2541903 w 3583962"/>
                <a:gd name="connsiteY23" fmla="*/ 2308900 h 2424499"/>
                <a:gd name="connsiteX24" fmla="*/ 2672437 w 3583962"/>
                <a:gd name="connsiteY24" fmla="*/ 2424117 h 2424499"/>
                <a:gd name="connsiteX25" fmla="*/ 2845273 w 3583962"/>
                <a:gd name="connsiteY25" fmla="*/ 2256992 h 2424499"/>
                <a:gd name="connsiteX26" fmla="*/ 3131316 w 3583962"/>
                <a:gd name="connsiteY26" fmla="*/ 2392219 h 2424499"/>
                <a:gd name="connsiteX0" fmla="*/ 3131316 w 3583962"/>
                <a:gd name="connsiteY0" fmla="*/ 2392219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48779 w 3583962"/>
                <a:gd name="connsiteY22" fmla="*/ 2143599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45273 w 3583962"/>
                <a:gd name="connsiteY25" fmla="*/ 2256992 h 2434003"/>
                <a:gd name="connsiteX26" fmla="*/ 3131316 w 3583962"/>
                <a:gd name="connsiteY26" fmla="*/ 2392219 h 2434003"/>
                <a:gd name="connsiteX0" fmla="*/ 3112266 w 3583962"/>
                <a:gd name="connsiteY0" fmla="*/ 2392219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48779 w 3583962"/>
                <a:gd name="connsiteY22" fmla="*/ 2143599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45273 w 3583962"/>
                <a:gd name="connsiteY25" fmla="*/ 2256992 h 2434003"/>
                <a:gd name="connsiteX26" fmla="*/ 3112266 w 3583962"/>
                <a:gd name="connsiteY26" fmla="*/ 2392219 h 2434003"/>
                <a:gd name="connsiteX0" fmla="*/ 3159891 w 3583962"/>
                <a:gd name="connsiteY0" fmla="*/ 2339832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48779 w 3583962"/>
                <a:gd name="connsiteY22" fmla="*/ 2143599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45273 w 3583962"/>
                <a:gd name="connsiteY25" fmla="*/ 2256992 h 2434003"/>
                <a:gd name="connsiteX26" fmla="*/ 3159891 w 3583962"/>
                <a:gd name="connsiteY26" fmla="*/ 2339832 h 2434003"/>
                <a:gd name="connsiteX0" fmla="*/ 3159891 w 3583962"/>
                <a:gd name="connsiteY0" fmla="*/ 2339832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48779 w 3583962"/>
                <a:gd name="connsiteY22" fmla="*/ 2143599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45273 w 3583962"/>
                <a:gd name="connsiteY25" fmla="*/ 2256992 h 2434003"/>
                <a:gd name="connsiteX26" fmla="*/ 3159891 w 3583962"/>
                <a:gd name="connsiteY26" fmla="*/ 2339832 h 2434003"/>
                <a:gd name="connsiteX0" fmla="*/ 3159891 w 3583962"/>
                <a:gd name="connsiteY0" fmla="*/ 2339832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7354 w 3583962"/>
                <a:gd name="connsiteY22" fmla="*/ 2167411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45273 w 3583962"/>
                <a:gd name="connsiteY25" fmla="*/ 2256992 h 2434003"/>
                <a:gd name="connsiteX26" fmla="*/ 3159891 w 3583962"/>
                <a:gd name="connsiteY26" fmla="*/ 2339832 h 2434003"/>
                <a:gd name="connsiteX0" fmla="*/ 3159891 w 3583962"/>
                <a:gd name="connsiteY0" fmla="*/ 2339832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7354 w 3583962"/>
                <a:gd name="connsiteY22" fmla="*/ 2167411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339832 h 2434003"/>
                <a:gd name="connsiteX0" fmla="*/ 3159891 w 3583962"/>
                <a:gd name="connsiteY0" fmla="*/ 2263632 h 2434003"/>
                <a:gd name="connsiteX1" fmla="*/ 3343754 w 3583962"/>
                <a:gd name="connsiteY1" fmla="*/ 2216726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7354 w 3583962"/>
                <a:gd name="connsiteY22" fmla="*/ 2167411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4003"/>
                <a:gd name="connsiteX1" fmla="*/ 3391379 w 3583962"/>
                <a:gd name="connsiteY1" fmla="*/ 2126238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7354 w 3583962"/>
                <a:gd name="connsiteY22" fmla="*/ 2167411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4003"/>
                <a:gd name="connsiteX1" fmla="*/ 3391379 w 3583962"/>
                <a:gd name="connsiteY1" fmla="*/ 2126238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7354 w 3583962"/>
                <a:gd name="connsiteY22" fmla="*/ 2205511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4003"/>
                <a:gd name="connsiteX1" fmla="*/ 3391379 w 3583962"/>
                <a:gd name="connsiteY1" fmla="*/ 2126238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91642 w 3583962"/>
                <a:gd name="connsiteY22" fmla="*/ 2229324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4003"/>
                <a:gd name="connsiteX1" fmla="*/ 3391379 w 3583962"/>
                <a:gd name="connsiteY1" fmla="*/ 2126238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505929 w 3583962"/>
                <a:gd name="connsiteY22" fmla="*/ 2200749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4003"/>
                <a:gd name="connsiteX1" fmla="*/ 3391379 w 3583962"/>
                <a:gd name="connsiteY1" fmla="*/ 2126238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2591 w 3583962"/>
                <a:gd name="connsiteY22" fmla="*/ 2215036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4003"/>
                <a:gd name="connsiteX1" fmla="*/ 3391379 w 3583962"/>
                <a:gd name="connsiteY1" fmla="*/ 2126238 h 2434003"/>
                <a:gd name="connsiteX2" fmla="*/ 3556188 w 3583962"/>
                <a:gd name="connsiteY2" fmla="*/ 1754907 h 2434003"/>
                <a:gd name="connsiteX3" fmla="*/ 3528481 w 3583962"/>
                <a:gd name="connsiteY3" fmla="*/ 526471 h 2434003"/>
                <a:gd name="connsiteX4" fmla="*/ 3214446 w 3583962"/>
                <a:gd name="connsiteY4" fmla="*/ 36944 h 2434003"/>
                <a:gd name="connsiteX5" fmla="*/ 2780907 w 3583962"/>
                <a:gd name="connsiteY5" fmla="*/ 157590 h 2434003"/>
                <a:gd name="connsiteX6" fmla="*/ 2530953 w 3583962"/>
                <a:gd name="connsiteY6" fmla="*/ 581891 h 2434003"/>
                <a:gd name="connsiteX7" fmla="*/ 2364508 w 3583962"/>
                <a:gd name="connsiteY7" fmla="*/ 839939 h 2434003"/>
                <a:gd name="connsiteX8" fmla="*/ 1847844 w 3583962"/>
                <a:gd name="connsiteY8" fmla="*/ 875360 h 2434003"/>
                <a:gd name="connsiteX9" fmla="*/ 1375074 w 3583962"/>
                <a:gd name="connsiteY9" fmla="*/ 535139 h 2434003"/>
                <a:gd name="connsiteX10" fmla="*/ 859171 w 3583962"/>
                <a:gd name="connsiteY10" fmla="*/ 369455 h 2434003"/>
                <a:gd name="connsiteX11" fmla="*/ 434298 w 3583962"/>
                <a:gd name="connsiteY11" fmla="*/ 0 h 2434003"/>
                <a:gd name="connsiteX12" fmla="*/ 120262 w 3583962"/>
                <a:gd name="connsiteY12" fmla="*/ 120074 h 2434003"/>
                <a:gd name="connsiteX13" fmla="*/ 0 w 3583962"/>
                <a:gd name="connsiteY13" fmla="*/ 766619 h 2434003"/>
                <a:gd name="connsiteX14" fmla="*/ 219784 w 3583962"/>
                <a:gd name="connsiteY14" fmla="*/ 971071 h 2434003"/>
                <a:gd name="connsiteX15" fmla="*/ 298983 w 3583962"/>
                <a:gd name="connsiteY15" fmla="*/ 1225481 h 2434003"/>
                <a:gd name="connsiteX16" fmla="*/ 1147300 w 3583962"/>
                <a:gd name="connsiteY16" fmla="*/ 1594372 h 2434003"/>
                <a:gd name="connsiteX17" fmla="*/ 1541720 w 3583962"/>
                <a:gd name="connsiteY17" fmla="*/ 1739662 h 2434003"/>
                <a:gd name="connsiteX18" fmla="*/ 1835092 w 3583962"/>
                <a:gd name="connsiteY18" fmla="*/ 1790521 h 2434003"/>
                <a:gd name="connsiteX19" fmla="*/ 1853183 w 3583962"/>
                <a:gd name="connsiteY19" fmla="*/ 1680165 h 2434003"/>
                <a:gd name="connsiteX20" fmla="*/ 2143597 w 3583962"/>
                <a:gd name="connsiteY20" fmla="*/ 1725676 h 2434003"/>
                <a:gd name="connsiteX21" fmla="*/ 2418321 w 3583962"/>
                <a:gd name="connsiteY21" fmla="*/ 2018395 h 2434003"/>
                <a:gd name="connsiteX22" fmla="*/ 2472591 w 3583962"/>
                <a:gd name="connsiteY22" fmla="*/ 2215036 h 2434003"/>
                <a:gd name="connsiteX23" fmla="*/ 2541903 w 3583962"/>
                <a:gd name="connsiteY23" fmla="*/ 2308900 h 2434003"/>
                <a:gd name="connsiteX24" fmla="*/ 2710537 w 3583962"/>
                <a:gd name="connsiteY24" fmla="*/ 2433642 h 2434003"/>
                <a:gd name="connsiteX25" fmla="*/ 2821461 w 3583962"/>
                <a:gd name="connsiteY25" fmla="*/ 2256992 h 2434003"/>
                <a:gd name="connsiteX26" fmla="*/ 3159891 w 3583962"/>
                <a:gd name="connsiteY26" fmla="*/ 2263632 h 2434003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147300 w 3583962"/>
                <a:gd name="connsiteY16" fmla="*/ 159437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41903 w 3583962"/>
                <a:gd name="connsiteY23" fmla="*/ 2308900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147300 w 3583962"/>
                <a:gd name="connsiteY16" fmla="*/ 159437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147300 w 3583962"/>
                <a:gd name="connsiteY16" fmla="*/ 159437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147300 w 3583962"/>
                <a:gd name="connsiteY16" fmla="*/ 159437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147300 w 3583962"/>
                <a:gd name="connsiteY16" fmla="*/ 159437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20262 w 3583962"/>
                <a:gd name="connsiteY12" fmla="*/ 120074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63632 h 2433642"/>
                <a:gd name="connsiteX1" fmla="*/ 3391379 w 3583962"/>
                <a:gd name="connsiteY1" fmla="*/ 2126238 h 2433642"/>
                <a:gd name="connsiteX2" fmla="*/ 3556188 w 3583962"/>
                <a:gd name="connsiteY2" fmla="*/ 1754907 h 2433642"/>
                <a:gd name="connsiteX3" fmla="*/ 3528481 w 3583962"/>
                <a:gd name="connsiteY3" fmla="*/ 526471 h 2433642"/>
                <a:gd name="connsiteX4" fmla="*/ 3214446 w 3583962"/>
                <a:gd name="connsiteY4" fmla="*/ 36944 h 2433642"/>
                <a:gd name="connsiteX5" fmla="*/ 2780907 w 3583962"/>
                <a:gd name="connsiteY5" fmla="*/ 157590 h 2433642"/>
                <a:gd name="connsiteX6" fmla="*/ 2530953 w 3583962"/>
                <a:gd name="connsiteY6" fmla="*/ 581891 h 2433642"/>
                <a:gd name="connsiteX7" fmla="*/ 2364508 w 3583962"/>
                <a:gd name="connsiteY7" fmla="*/ 839939 h 2433642"/>
                <a:gd name="connsiteX8" fmla="*/ 1847844 w 3583962"/>
                <a:gd name="connsiteY8" fmla="*/ 875360 h 2433642"/>
                <a:gd name="connsiteX9" fmla="*/ 1375074 w 3583962"/>
                <a:gd name="connsiteY9" fmla="*/ 535139 h 2433642"/>
                <a:gd name="connsiteX10" fmla="*/ 859171 w 3583962"/>
                <a:gd name="connsiteY10" fmla="*/ 369455 h 2433642"/>
                <a:gd name="connsiteX11" fmla="*/ 434298 w 3583962"/>
                <a:gd name="connsiteY11" fmla="*/ 0 h 2433642"/>
                <a:gd name="connsiteX12" fmla="*/ 144075 w 3583962"/>
                <a:gd name="connsiteY12" fmla="*/ 124837 h 2433642"/>
                <a:gd name="connsiteX13" fmla="*/ 0 w 3583962"/>
                <a:gd name="connsiteY13" fmla="*/ 766619 h 2433642"/>
                <a:gd name="connsiteX14" fmla="*/ 219784 w 3583962"/>
                <a:gd name="connsiteY14" fmla="*/ 971071 h 2433642"/>
                <a:gd name="connsiteX15" fmla="*/ 298983 w 3583962"/>
                <a:gd name="connsiteY15" fmla="*/ 1225481 h 2433642"/>
                <a:gd name="connsiteX16" fmla="*/ 1013950 w 3583962"/>
                <a:gd name="connsiteY16" fmla="*/ 1499122 h 2433642"/>
                <a:gd name="connsiteX17" fmla="*/ 1541720 w 3583962"/>
                <a:gd name="connsiteY17" fmla="*/ 1739662 h 2433642"/>
                <a:gd name="connsiteX18" fmla="*/ 1835092 w 3583962"/>
                <a:gd name="connsiteY18" fmla="*/ 1790521 h 2433642"/>
                <a:gd name="connsiteX19" fmla="*/ 1853183 w 3583962"/>
                <a:gd name="connsiteY19" fmla="*/ 1680165 h 2433642"/>
                <a:gd name="connsiteX20" fmla="*/ 2143597 w 3583962"/>
                <a:gd name="connsiteY20" fmla="*/ 1725676 h 2433642"/>
                <a:gd name="connsiteX21" fmla="*/ 2418321 w 3583962"/>
                <a:gd name="connsiteY21" fmla="*/ 2018395 h 2433642"/>
                <a:gd name="connsiteX22" fmla="*/ 2472591 w 3583962"/>
                <a:gd name="connsiteY22" fmla="*/ 2215036 h 2433642"/>
                <a:gd name="connsiteX23" fmla="*/ 2570478 w 3583962"/>
                <a:gd name="connsiteY23" fmla="*/ 2337475 h 2433642"/>
                <a:gd name="connsiteX24" fmla="*/ 2710537 w 3583962"/>
                <a:gd name="connsiteY24" fmla="*/ 2433642 h 2433642"/>
                <a:gd name="connsiteX25" fmla="*/ 2821461 w 3583962"/>
                <a:gd name="connsiteY25" fmla="*/ 2256992 h 2433642"/>
                <a:gd name="connsiteX26" fmla="*/ 3159891 w 3583962"/>
                <a:gd name="connsiteY26" fmla="*/ 2263632 h 2433642"/>
                <a:gd name="connsiteX0" fmla="*/ 3159891 w 3583962"/>
                <a:gd name="connsiteY0" fmla="*/ 2258964 h 2428974"/>
                <a:gd name="connsiteX1" fmla="*/ 3391379 w 3583962"/>
                <a:gd name="connsiteY1" fmla="*/ 2121570 h 2428974"/>
                <a:gd name="connsiteX2" fmla="*/ 3556188 w 3583962"/>
                <a:gd name="connsiteY2" fmla="*/ 1750239 h 2428974"/>
                <a:gd name="connsiteX3" fmla="*/ 3528481 w 3583962"/>
                <a:gd name="connsiteY3" fmla="*/ 521803 h 2428974"/>
                <a:gd name="connsiteX4" fmla="*/ 3214446 w 3583962"/>
                <a:gd name="connsiteY4" fmla="*/ 32276 h 2428974"/>
                <a:gd name="connsiteX5" fmla="*/ 2780907 w 3583962"/>
                <a:gd name="connsiteY5" fmla="*/ 152922 h 2428974"/>
                <a:gd name="connsiteX6" fmla="*/ 2530953 w 3583962"/>
                <a:gd name="connsiteY6" fmla="*/ 577223 h 2428974"/>
                <a:gd name="connsiteX7" fmla="*/ 2364508 w 3583962"/>
                <a:gd name="connsiteY7" fmla="*/ 835271 h 2428974"/>
                <a:gd name="connsiteX8" fmla="*/ 1847844 w 3583962"/>
                <a:gd name="connsiteY8" fmla="*/ 870692 h 2428974"/>
                <a:gd name="connsiteX9" fmla="*/ 1375074 w 3583962"/>
                <a:gd name="connsiteY9" fmla="*/ 530471 h 2428974"/>
                <a:gd name="connsiteX10" fmla="*/ 859171 w 3583962"/>
                <a:gd name="connsiteY10" fmla="*/ 364787 h 2428974"/>
                <a:gd name="connsiteX11" fmla="*/ 448586 w 3583962"/>
                <a:gd name="connsiteY11" fmla="*/ 14382 h 2428974"/>
                <a:gd name="connsiteX12" fmla="*/ 144075 w 3583962"/>
                <a:gd name="connsiteY12" fmla="*/ 120169 h 2428974"/>
                <a:gd name="connsiteX13" fmla="*/ 0 w 3583962"/>
                <a:gd name="connsiteY13" fmla="*/ 761951 h 2428974"/>
                <a:gd name="connsiteX14" fmla="*/ 219784 w 3583962"/>
                <a:gd name="connsiteY14" fmla="*/ 966403 h 2428974"/>
                <a:gd name="connsiteX15" fmla="*/ 298983 w 3583962"/>
                <a:gd name="connsiteY15" fmla="*/ 1220813 h 2428974"/>
                <a:gd name="connsiteX16" fmla="*/ 1013950 w 3583962"/>
                <a:gd name="connsiteY16" fmla="*/ 1494454 h 2428974"/>
                <a:gd name="connsiteX17" fmla="*/ 1541720 w 3583962"/>
                <a:gd name="connsiteY17" fmla="*/ 1734994 h 2428974"/>
                <a:gd name="connsiteX18" fmla="*/ 1835092 w 3583962"/>
                <a:gd name="connsiteY18" fmla="*/ 1785853 h 2428974"/>
                <a:gd name="connsiteX19" fmla="*/ 1853183 w 3583962"/>
                <a:gd name="connsiteY19" fmla="*/ 1675497 h 2428974"/>
                <a:gd name="connsiteX20" fmla="*/ 2143597 w 3583962"/>
                <a:gd name="connsiteY20" fmla="*/ 1721008 h 2428974"/>
                <a:gd name="connsiteX21" fmla="*/ 2418321 w 3583962"/>
                <a:gd name="connsiteY21" fmla="*/ 2013727 h 2428974"/>
                <a:gd name="connsiteX22" fmla="*/ 2472591 w 3583962"/>
                <a:gd name="connsiteY22" fmla="*/ 2210368 h 2428974"/>
                <a:gd name="connsiteX23" fmla="*/ 2570478 w 3583962"/>
                <a:gd name="connsiteY23" fmla="*/ 2332807 h 2428974"/>
                <a:gd name="connsiteX24" fmla="*/ 2710537 w 3583962"/>
                <a:gd name="connsiteY24" fmla="*/ 2428974 h 2428974"/>
                <a:gd name="connsiteX25" fmla="*/ 2821461 w 3583962"/>
                <a:gd name="connsiteY25" fmla="*/ 2252324 h 2428974"/>
                <a:gd name="connsiteX26" fmla="*/ 3159891 w 3583962"/>
                <a:gd name="connsiteY26" fmla="*/ 2258964 h 2428974"/>
                <a:gd name="connsiteX0" fmla="*/ 3159891 w 3583962"/>
                <a:gd name="connsiteY0" fmla="*/ 2258964 h 2428974"/>
                <a:gd name="connsiteX1" fmla="*/ 3391379 w 3583962"/>
                <a:gd name="connsiteY1" fmla="*/ 2121570 h 2428974"/>
                <a:gd name="connsiteX2" fmla="*/ 3556188 w 3583962"/>
                <a:gd name="connsiteY2" fmla="*/ 1750239 h 2428974"/>
                <a:gd name="connsiteX3" fmla="*/ 3528481 w 3583962"/>
                <a:gd name="connsiteY3" fmla="*/ 521803 h 2428974"/>
                <a:gd name="connsiteX4" fmla="*/ 3214446 w 3583962"/>
                <a:gd name="connsiteY4" fmla="*/ 32276 h 2428974"/>
                <a:gd name="connsiteX5" fmla="*/ 2780907 w 3583962"/>
                <a:gd name="connsiteY5" fmla="*/ 152922 h 2428974"/>
                <a:gd name="connsiteX6" fmla="*/ 2530953 w 3583962"/>
                <a:gd name="connsiteY6" fmla="*/ 577223 h 2428974"/>
                <a:gd name="connsiteX7" fmla="*/ 2364508 w 3583962"/>
                <a:gd name="connsiteY7" fmla="*/ 835271 h 2428974"/>
                <a:gd name="connsiteX8" fmla="*/ 1847844 w 3583962"/>
                <a:gd name="connsiteY8" fmla="*/ 870692 h 2428974"/>
                <a:gd name="connsiteX9" fmla="*/ 1375074 w 3583962"/>
                <a:gd name="connsiteY9" fmla="*/ 530471 h 2428974"/>
                <a:gd name="connsiteX10" fmla="*/ 859171 w 3583962"/>
                <a:gd name="connsiteY10" fmla="*/ 364787 h 2428974"/>
                <a:gd name="connsiteX11" fmla="*/ 448586 w 3583962"/>
                <a:gd name="connsiteY11" fmla="*/ 14382 h 2428974"/>
                <a:gd name="connsiteX12" fmla="*/ 144075 w 3583962"/>
                <a:gd name="connsiteY12" fmla="*/ 120169 h 2428974"/>
                <a:gd name="connsiteX13" fmla="*/ 0 w 3583962"/>
                <a:gd name="connsiteY13" fmla="*/ 761951 h 2428974"/>
                <a:gd name="connsiteX14" fmla="*/ 219784 w 3583962"/>
                <a:gd name="connsiteY14" fmla="*/ 966403 h 2428974"/>
                <a:gd name="connsiteX15" fmla="*/ 298983 w 3583962"/>
                <a:gd name="connsiteY15" fmla="*/ 1220813 h 2428974"/>
                <a:gd name="connsiteX16" fmla="*/ 1013950 w 3583962"/>
                <a:gd name="connsiteY16" fmla="*/ 1494454 h 2428974"/>
                <a:gd name="connsiteX17" fmla="*/ 1541720 w 3583962"/>
                <a:gd name="connsiteY17" fmla="*/ 1734994 h 2428974"/>
                <a:gd name="connsiteX18" fmla="*/ 1835092 w 3583962"/>
                <a:gd name="connsiteY18" fmla="*/ 1785853 h 2428974"/>
                <a:gd name="connsiteX19" fmla="*/ 1853183 w 3583962"/>
                <a:gd name="connsiteY19" fmla="*/ 1675497 h 2428974"/>
                <a:gd name="connsiteX20" fmla="*/ 2143597 w 3583962"/>
                <a:gd name="connsiteY20" fmla="*/ 1721008 h 2428974"/>
                <a:gd name="connsiteX21" fmla="*/ 2418321 w 3583962"/>
                <a:gd name="connsiteY21" fmla="*/ 2013727 h 2428974"/>
                <a:gd name="connsiteX22" fmla="*/ 2472591 w 3583962"/>
                <a:gd name="connsiteY22" fmla="*/ 2210368 h 2428974"/>
                <a:gd name="connsiteX23" fmla="*/ 2570478 w 3583962"/>
                <a:gd name="connsiteY23" fmla="*/ 2332807 h 2428974"/>
                <a:gd name="connsiteX24" fmla="*/ 2710537 w 3583962"/>
                <a:gd name="connsiteY24" fmla="*/ 2428974 h 2428974"/>
                <a:gd name="connsiteX25" fmla="*/ 2821461 w 3583962"/>
                <a:gd name="connsiteY25" fmla="*/ 2252324 h 2428974"/>
                <a:gd name="connsiteX26" fmla="*/ 3159891 w 3583962"/>
                <a:gd name="connsiteY26" fmla="*/ 2258964 h 2428974"/>
                <a:gd name="connsiteX0" fmla="*/ 3159891 w 3583962"/>
                <a:gd name="connsiteY0" fmla="*/ 2258964 h 2428974"/>
                <a:gd name="connsiteX1" fmla="*/ 3391379 w 3583962"/>
                <a:gd name="connsiteY1" fmla="*/ 2121570 h 2428974"/>
                <a:gd name="connsiteX2" fmla="*/ 3556188 w 3583962"/>
                <a:gd name="connsiteY2" fmla="*/ 1750239 h 2428974"/>
                <a:gd name="connsiteX3" fmla="*/ 3528481 w 3583962"/>
                <a:gd name="connsiteY3" fmla="*/ 521803 h 2428974"/>
                <a:gd name="connsiteX4" fmla="*/ 3214446 w 3583962"/>
                <a:gd name="connsiteY4" fmla="*/ 32276 h 2428974"/>
                <a:gd name="connsiteX5" fmla="*/ 2780907 w 3583962"/>
                <a:gd name="connsiteY5" fmla="*/ 152922 h 2428974"/>
                <a:gd name="connsiteX6" fmla="*/ 2530953 w 3583962"/>
                <a:gd name="connsiteY6" fmla="*/ 577223 h 2428974"/>
                <a:gd name="connsiteX7" fmla="*/ 2364508 w 3583962"/>
                <a:gd name="connsiteY7" fmla="*/ 835271 h 2428974"/>
                <a:gd name="connsiteX8" fmla="*/ 1847844 w 3583962"/>
                <a:gd name="connsiteY8" fmla="*/ 870692 h 2428974"/>
                <a:gd name="connsiteX9" fmla="*/ 1375074 w 3583962"/>
                <a:gd name="connsiteY9" fmla="*/ 530471 h 2428974"/>
                <a:gd name="connsiteX10" fmla="*/ 859171 w 3583962"/>
                <a:gd name="connsiteY10" fmla="*/ 364787 h 2428974"/>
                <a:gd name="connsiteX11" fmla="*/ 448586 w 3583962"/>
                <a:gd name="connsiteY11" fmla="*/ 14382 h 2428974"/>
                <a:gd name="connsiteX12" fmla="*/ 144075 w 3583962"/>
                <a:gd name="connsiteY12" fmla="*/ 120169 h 2428974"/>
                <a:gd name="connsiteX13" fmla="*/ 0 w 3583962"/>
                <a:gd name="connsiteY13" fmla="*/ 761951 h 2428974"/>
                <a:gd name="connsiteX14" fmla="*/ 219784 w 3583962"/>
                <a:gd name="connsiteY14" fmla="*/ 966403 h 2428974"/>
                <a:gd name="connsiteX15" fmla="*/ 298983 w 3583962"/>
                <a:gd name="connsiteY15" fmla="*/ 1220813 h 2428974"/>
                <a:gd name="connsiteX16" fmla="*/ 1013950 w 3583962"/>
                <a:gd name="connsiteY16" fmla="*/ 1494454 h 2428974"/>
                <a:gd name="connsiteX17" fmla="*/ 1541720 w 3583962"/>
                <a:gd name="connsiteY17" fmla="*/ 1734994 h 2428974"/>
                <a:gd name="connsiteX18" fmla="*/ 1835092 w 3583962"/>
                <a:gd name="connsiteY18" fmla="*/ 1785853 h 2428974"/>
                <a:gd name="connsiteX19" fmla="*/ 1853183 w 3583962"/>
                <a:gd name="connsiteY19" fmla="*/ 1675497 h 2428974"/>
                <a:gd name="connsiteX20" fmla="*/ 2143597 w 3583962"/>
                <a:gd name="connsiteY20" fmla="*/ 1721008 h 2428974"/>
                <a:gd name="connsiteX21" fmla="*/ 2418321 w 3583962"/>
                <a:gd name="connsiteY21" fmla="*/ 2013727 h 2428974"/>
                <a:gd name="connsiteX22" fmla="*/ 2472591 w 3583962"/>
                <a:gd name="connsiteY22" fmla="*/ 2210368 h 2428974"/>
                <a:gd name="connsiteX23" fmla="*/ 2570478 w 3583962"/>
                <a:gd name="connsiteY23" fmla="*/ 2332807 h 2428974"/>
                <a:gd name="connsiteX24" fmla="*/ 2710537 w 3583962"/>
                <a:gd name="connsiteY24" fmla="*/ 2428974 h 2428974"/>
                <a:gd name="connsiteX25" fmla="*/ 2821461 w 3583962"/>
                <a:gd name="connsiteY25" fmla="*/ 2252324 h 2428974"/>
                <a:gd name="connsiteX26" fmla="*/ 3159891 w 3583962"/>
                <a:gd name="connsiteY26" fmla="*/ 2258964 h 2428974"/>
                <a:gd name="connsiteX0" fmla="*/ 3159891 w 3583962"/>
                <a:gd name="connsiteY0" fmla="*/ 2258964 h 2428974"/>
                <a:gd name="connsiteX1" fmla="*/ 3391379 w 3583962"/>
                <a:gd name="connsiteY1" fmla="*/ 2121570 h 2428974"/>
                <a:gd name="connsiteX2" fmla="*/ 3556188 w 3583962"/>
                <a:gd name="connsiteY2" fmla="*/ 1750239 h 2428974"/>
                <a:gd name="connsiteX3" fmla="*/ 3528481 w 3583962"/>
                <a:gd name="connsiteY3" fmla="*/ 521803 h 2428974"/>
                <a:gd name="connsiteX4" fmla="*/ 3214446 w 3583962"/>
                <a:gd name="connsiteY4" fmla="*/ 32276 h 2428974"/>
                <a:gd name="connsiteX5" fmla="*/ 2780907 w 3583962"/>
                <a:gd name="connsiteY5" fmla="*/ 152922 h 2428974"/>
                <a:gd name="connsiteX6" fmla="*/ 2530953 w 3583962"/>
                <a:gd name="connsiteY6" fmla="*/ 577223 h 2428974"/>
                <a:gd name="connsiteX7" fmla="*/ 2364508 w 3583962"/>
                <a:gd name="connsiteY7" fmla="*/ 835271 h 2428974"/>
                <a:gd name="connsiteX8" fmla="*/ 1847844 w 3583962"/>
                <a:gd name="connsiteY8" fmla="*/ 870692 h 2428974"/>
                <a:gd name="connsiteX9" fmla="*/ 1375074 w 3583962"/>
                <a:gd name="connsiteY9" fmla="*/ 530471 h 2428974"/>
                <a:gd name="connsiteX10" fmla="*/ 859171 w 3583962"/>
                <a:gd name="connsiteY10" fmla="*/ 364787 h 2428974"/>
                <a:gd name="connsiteX11" fmla="*/ 448586 w 3583962"/>
                <a:gd name="connsiteY11" fmla="*/ 14382 h 2428974"/>
                <a:gd name="connsiteX12" fmla="*/ 144075 w 3583962"/>
                <a:gd name="connsiteY12" fmla="*/ 120169 h 2428974"/>
                <a:gd name="connsiteX13" fmla="*/ 0 w 3583962"/>
                <a:gd name="connsiteY13" fmla="*/ 761951 h 2428974"/>
                <a:gd name="connsiteX14" fmla="*/ 219784 w 3583962"/>
                <a:gd name="connsiteY14" fmla="*/ 966403 h 2428974"/>
                <a:gd name="connsiteX15" fmla="*/ 298983 w 3583962"/>
                <a:gd name="connsiteY15" fmla="*/ 1220813 h 2428974"/>
                <a:gd name="connsiteX16" fmla="*/ 1013950 w 3583962"/>
                <a:gd name="connsiteY16" fmla="*/ 1494454 h 2428974"/>
                <a:gd name="connsiteX17" fmla="*/ 1541720 w 3583962"/>
                <a:gd name="connsiteY17" fmla="*/ 1734994 h 2428974"/>
                <a:gd name="connsiteX18" fmla="*/ 1835092 w 3583962"/>
                <a:gd name="connsiteY18" fmla="*/ 1785853 h 2428974"/>
                <a:gd name="connsiteX19" fmla="*/ 1853183 w 3583962"/>
                <a:gd name="connsiteY19" fmla="*/ 1675497 h 2428974"/>
                <a:gd name="connsiteX20" fmla="*/ 2143597 w 3583962"/>
                <a:gd name="connsiteY20" fmla="*/ 1721008 h 2428974"/>
                <a:gd name="connsiteX21" fmla="*/ 2418321 w 3583962"/>
                <a:gd name="connsiteY21" fmla="*/ 2013727 h 2428974"/>
                <a:gd name="connsiteX22" fmla="*/ 2472591 w 3583962"/>
                <a:gd name="connsiteY22" fmla="*/ 2210368 h 2428974"/>
                <a:gd name="connsiteX23" fmla="*/ 2570478 w 3583962"/>
                <a:gd name="connsiteY23" fmla="*/ 2332807 h 2428974"/>
                <a:gd name="connsiteX24" fmla="*/ 2710537 w 3583962"/>
                <a:gd name="connsiteY24" fmla="*/ 2428974 h 2428974"/>
                <a:gd name="connsiteX25" fmla="*/ 2850036 w 3583962"/>
                <a:gd name="connsiteY25" fmla="*/ 2238037 h 2428974"/>
                <a:gd name="connsiteX26" fmla="*/ 3159891 w 3583962"/>
                <a:gd name="connsiteY26" fmla="*/ 2258964 h 2428974"/>
                <a:gd name="connsiteX0" fmla="*/ 3159891 w 3583962"/>
                <a:gd name="connsiteY0" fmla="*/ 2258964 h 2428974"/>
                <a:gd name="connsiteX1" fmla="*/ 3391379 w 3583962"/>
                <a:gd name="connsiteY1" fmla="*/ 2121570 h 2428974"/>
                <a:gd name="connsiteX2" fmla="*/ 3556188 w 3583962"/>
                <a:gd name="connsiteY2" fmla="*/ 1750239 h 2428974"/>
                <a:gd name="connsiteX3" fmla="*/ 3528481 w 3583962"/>
                <a:gd name="connsiteY3" fmla="*/ 521803 h 2428974"/>
                <a:gd name="connsiteX4" fmla="*/ 3214446 w 3583962"/>
                <a:gd name="connsiteY4" fmla="*/ 32276 h 2428974"/>
                <a:gd name="connsiteX5" fmla="*/ 2780907 w 3583962"/>
                <a:gd name="connsiteY5" fmla="*/ 152922 h 2428974"/>
                <a:gd name="connsiteX6" fmla="*/ 2530953 w 3583962"/>
                <a:gd name="connsiteY6" fmla="*/ 577223 h 2428974"/>
                <a:gd name="connsiteX7" fmla="*/ 2364508 w 3583962"/>
                <a:gd name="connsiteY7" fmla="*/ 835271 h 2428974"/>
                <a:gd name="connsiteX8" fmla="*/ 1847844 w 3583962"/>
                <a:gd name="connsiteY8" fmla="*/ 870692 h 2428974"/>
                <a:gd name="connsiteX9" fmla="*/ 1375074 w 3583962"/>
                <a:gd name="connsiteY9" fmla="*/ 530471 h 2428974"/>
                <a:gd name="connsiteX10" fmla="*/ 859171 w 3583962"/>
                <a:gd name="connsiteY10" fmla="*/ 364787 h 2428974"/>
                <a:gd name="connsiteX11" fmla="*/ 448586 w 3583962"/>
                <a:gd name="connsiteY11" fmla="*/ 14382 h 2428974"/>
                <a:gd name="connsiteX12" fmla="*/ 144075 w 3583962"/>
                <a:gd name="connsiteY12" fmla="*/ 120169 h 2428974"/>
                <a:gd name="connsiteX13" fmla="*/ 0 w 3583962"/>
                <a:gd name="connsiteY13" fmla="*/ 761951 h 2428974"/>
                <a:gd name="connsiteX14" fmla="*/ 219784 w 3583962"/>
                <a:gd name="connsiteY14" fmla="*/ 966403 h 2428974"/>
                <a:gd name="connsiteX15" fmla="*/ 298983 w 3583962"/>
                <a:gd name="connsiteY15" fmla="*/ 1220813 h 2428974"/>
                <a:gd name="connsiteX16" fmla="*/ 1013950 w 3583962"/>
                <a:gd name="connsiteY16" fmla="*/ 1494454 h 2428974"/>
                <a:gd name="connsiteX17" fmla="*/ 1541720 w 3583962"/>
                <a:gd name="connsiteY17" fmla="*/ 1734994 h 2428974"/>
                <a:gd name="connsiteX18" fmla="*/ 1835092 w 3583962"/>
                <a:gd name="connsiteY18" fmla="*/ 1785853 h 2428974"/>
                <a:gd name="connsiteX19" fmla="*/ 1853183 w 3583962"/>
                <a:gd name="connsiteY19" fmla="*/ 1675497 h 2428974"/>
                <a:gd name="connsiteX20" fmla="*/ 2143597 w 3583962"/>
                <a:gd name="connsiteY20" fmla="*/ 1721008 h 2428974"/>
                <a:gd name="connsiteX21" fmla="*/ 2418321 w 3583962"/>
                <a:gd name="connsiteY21" fmla="*/ 2013727 h 2428974"/>
                <a:gd name="connsiteX22" fmla="*/ 2472591 w 3583962"/>
                <a:gd name="connsiteY22" fmla="*/ 2210368 h 2428974"/>
                <a:gd name="connsiteX23" fmla="*/ 2570478 w 3583962"/>
                <a:gd name="connsiteY23" fmla="*/ 2332807 h 2428974"/>
                <a:gd name="connsiteX24" fmla="*/ 2710537 w 3583962"/>
                <a:gd name="connsiteY24" fmla="*/ 2428974 h 2428974"/>
                <a:gd name="connsiteX25" fmla="*/ 2850036 w 3583962"/>
                <a:gd name="connsiteY25" fmla="*/ 2238037 h 2428974"/>
                <a:gd name="connsiteX26" fmla="*/ 3159891 w 3583962"/>
                <a:gd name="connsiteY26" fmla="*/ 2258964 h 2428974"/>
                <a:gd name="connsiteX0" fmla="*/ 3159891 w 3583962"/>
                <a:gd name="connsiteY0" fmla="*/ 2258964 h 2428974"/>
                <a:gd name="connsiteX1" fmla="*/ 3391379 w 3583962"/>
                <a:gd name="connsiteY1" fmla="*/ 2121570 h 2428974"/>
                <a:gd name="connsiteX2" fmla="*/ 3556188 w 3583962"/>
                <a:gd name="connsiteY2" fmla="*/ 1750239 h 2428974"/>
                <a:gd name="connsiteX3" fmla="*/ 3528481 w 3583962"/>
                <a:gd name="connsiteY3" fmla="*/ 521803 h 2428974"/>
                <a:gd name="connsiteX4" fmla="*/ 3214446 w 3583962"/>
                <a:gd name="connsiteY4" fmla="*/ 32276 h 2428974"/>
                <a:gd name="connsiteX5" fmla="*/ 2780907 w 3583962"/>
                <a:gd name="connsiteY5" fmla="*/ 152922 h 2428974"/>
                <a:gd name="connsiteX6" fmla="*/ 2530953 w 3583962"/>
                <a:gd name="connsiteY6" fmla="*/ 577223 h 2428974"/>
                <a:gd name="connsiteX7" fmla="*/ 2364508 w 3583962"/>
                <a:gd name="connsiteY7" fmla="*/ 835271 h 2428974"/>
                <a:gd name="connsiteX8" fmla="*/ 1847844 w 3583962"/>
                <a:gd name="connsiteY8" fmla="*/ 870692 h 2428974"/>
                <a:gd name="connsiteX9" fmla="*/ 1375074 w 3583962"/>
                <a:gd name="connsiteY9" fmla="*/ 530471 h 2428974"/>
                <a:gd name="connsiteX10" fmla="*/ 859171 w 3583962"/>
                <a:gd name="connsiteY10" fmla="*/ 364787 h 2428974"/>
                <a:gd name="connsiteX11" fmla="*/ 448586 w 3583962"/>
                <a:gd name="connsiteY11" fmla="*/ 14382 h 2428974"/>
                <a:gd name="connsiteX12" fmla="*/ 144075 w 3583962"/>
                <a:gd name="connsiteY12" fmla="*/ 120169 h 2428974"/>
                <a:gd name="connsiteX13" fmla="*/ 0 w 3583962"/>
                <a:gd name="connsiteY13" fmla="*/ 761951 h 2428974"/>
                <a:gd name="connsiteX14" fmla="*/ 219784 w 3583962"/>
                <a:gd name="connsiteY14" fmla="*/ 966403 h 2428974"/>
                <a:gd name="connsiteX15" fmla="*/ 298983 w 3583962"/>
                <a:gd name="connsiteY15" fmla="*/ 1220813 h 2428974"/>
                <a:gd name="connsiteX16" fmla="*/ 1013950 w 3583962"/>
                <a:gd name="connsiteY16" fmla="*/ 1494454 h 2428974"/>
                <a:gd name="connsiteX17" fmla="*/ 1541720 w 3583962"/>
                <a:gd name="connsiteY17" fmla="*/ 1734994 h 2428974"/>
                <a:gd name="connsiteX18" fmla="*/ 1835092 w 3583962"/>
                <a:gd name="connsiteY18" fmla="*/ 1785853 h 2428974"/>
                <a:gd name="connsiteX19" fmla="*/ 1853183 w 3583962"/>
                <a:gd name="connsiteY19" fmla="*/ 1675497 h 2428974"/>
                <a:gd name="connsiteX20" fmla="*/ 2143597 w 3583962"/>
                <a:gd name="connsiteY20" fmla="*/ 1721008 h 2428974"/>
                <a:gd name="connsiteX21" fmla="*/ 2418321 w 3583962"/>
                <a:gd name="connsiteY21" fmla="*/ 2013727 h 2428974"/>
                <a:gd name="connsiteX22" fmla="*/ 2472591 w 3583962"/>
                <a:gd name="connsiteY22" fmla="*/ 2210368 h 2428974"/>
                <a:gd name="connsiteX23" fmla="*/ 2570478 w 3583962"/>
                <a:gd name="connsiteY23" fmla="*/ 2332807 h 2428974"/>
                <a:gd name="connsiteX24" fmla="*/ 2710537 w 3583962"/>
                <a:gd name="connsiteY24" fmla="*/ 2428974 h 2428974"/>
                <a:gd name="connsiteX25" fmla="*/ 2850036 w 3583962"/>
                <a:gd name="connsiteY25" fmla="*/ 2238037 h 2428974"/>
                <a:gd name="connsiteX26" fmla="*/ 3159891 w 3583962"/>
                <a:gd name="connsiteY26" fmla="*/ 2258964 h 242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83962" h="2428974">
                  <a:moveTo>
                    <a:pt x="3159891" y="2258964"/>
                  </a:moveTo>
                  <a:cubicBezTo>
                    <a:pt x="3286122" y="2200466"/>
                    <a:pt x="3320566" y="2180068"/>
                    <a:pt x="3391379" y="2121570"/>
                  </a:cubicBezTo>
                  <a:cubicBezTo>
                    <a:pt x="3496058" y="1964552"/>
                    <a:pt x="3460746" y="1962676"/>
                    <a:pt x="3556188" y="1750239"/>
                  </a:cubicBezTo>
                  <a:cubicBezTo>
                    <a:pt x="3633158" y="1334602"/>
                    <a:pt x="3525402" y="928203"/>
                    <a:pt x="3528481" y="521803"/>
                  </a:cubicBezTo>
                  <a:cubicBezTo>
                    <a:pt x="3420724" y="358627"/>
                    <a:pt x="3479221" y="176979"/>
                    <a:pt x="3214446" y="32276"/>
                  </a:cubicBezTo>
                  <a:cubicBezTo>
                    <a:pt x="3020482" y="-50851"/>
                    <a:pt x="2909835" y="39990"/>
                    <a:pt x="2780907" y="152922"/>
                  </a:cubicBezTo>
                  <a:lnTo>
                    <a:pt x="2530953" y="577223"/>
                  </a:lnTo>
                  <a:cubicBezTo>
                    <a:pt x="2462902" y="660097"/>
                    <a:pt x="2451412" y="705263"/>
                    <a:pt x="2364508" y="835271"/>
                  </a:cubicBezTo>
                  <a:cubicBezTo>
                    <a:pt x="2151436" y="903640"/>
                    <a:pt x="2155183" y="849458"/>
                    <a:pt x="1847844" y="870692"/>
                  </a:cubicBezTo>
                  <a:cubicBezTo>
                    <a:pt x="1649405" y="719577"/>
                    <a:pt x="1592367" y="653305"/>
                    <a:pt x="1375074" y="530471"/>
                  </a:cubicBezTo>
                  <a:cubicBezTo>
                    <a:pt x="1118264" y="465816"/>
                    <a:pt x="1068846" y="476575"/>
                    <a:pt x="859171" y="364787"/>
                  </a:cubicBezTo>
                  <a:cubicBezTo>
                    <a:pt x="717547" y="194501"/>
                    <a:pt x="627917" y="71546"/>
                    <a:pt x="448586" y="14382"/>
                  </a:cubicBezTo>
                  <a:cubicBezTo>
                    <a:pt x="287346" y="35553"/>
                    <a:pt x="281895" y="27954"/>
                    <a:pt x="144075" y="120169"/>
                  </a:cubicBezTo>
                  <a:cubicBezTo>
                    <a:pt x="8001" y="345013"/>
                    <a:pt x="36945" y="546436"/>
                    <a:pt x="0" y="761951"/>
                  </a:cubicBezTo>
                  <a:cubicBezTo>
                    <a:pt x="99791" y="864504"/>
                    <a:pt x="185981" y="901558"/>
                    <a:pt x="219784" y="966403"/>
                  </a:cubicBezTo>
                  <a:cubicBezTo>
                    <a:pt x="287459" y="1060731"/>
                    <a:pt x="278933" y="1136010"/>
                    <a:pt x="298983" y="1220813"/>
                  </a:cubicBezTo>
                  <a:cubicBezTo>
                    <a:pt x="760799" y="1293533"/>
                    <a:pt x="707823" y="1313474"/>
                    <a:pt x="1013950" y="1494454"/>
                  </a:cubicBezTo>
                  <a:cubicBezTo>
                    <a:pt x="1126373" y="1558759"/>
                    <a:pt x="1306258" y="1751554"/>
                    <a:pt x="1541720" y="1734994"/>
                  </a:cubicBezTo>
                  <a:lnTo>
                    <a:pt x="1835092" y="1785853"/>
                  </a:lnTo>
                  <a:lnTo>
                    <a:pt x="1853183" y="1675497"/>
                  </a:lnTo>
                  <a:cubicBezTo>
                    <a:pt x="1960941" y="1700127"/>
                    <a:pt x="2035839" y="1696378"/>
                    <a:pt x="2143597" y="1721008"/>
                  </a:cubicBezTo>
                  <a:cubicBezTo>
                    <a:pt x="2200554" y="1737941"/>
                    <a:pt x="2303010" y="1887882"/>
                    <a:pt x="2418321" y="2013727"/>
                  </a:cubicBezTo>
                  <a:cubicBezTo>
                    <a:pt x="2452188" y="2062988"/>
                    <a:pt x="2451521" y="2134072"/>
                    <a:pt x="2472591" y="2210368"/>
                  </a:cubicBezTo>
                  <a:cubicBezTo>
                    <a:pt x="2494143" y="2239616"/>
                    <a:pt x="2568554" y="2323186"/>
                    <a:pt x="2570478" y="2332807"/>
                  </a:cubicBezTo>
                  <a:cubicBezTo>
                    <a:pt x="2588807" y="2382501"/>
                    <a:pt x="2698991" y="2419353"/>
                    <a:pt x="2710537" y="2428974"/>
                  </a:cubicBezTo>
                  <a:cubicBezTo>
                    <a:pt x="2775769" y="2400110"/>
                    <a:pt x="2778502" y="2343919"/>
                    <a:pt x="2850036" y="2238037"/>
                  </a:cubicBezTo>
                  <a:cubicBezTo>
                    <a:pt x="3031684" y="2228801"/>
                    <a:pt x="3023847" y="2269931"/>
                    <a:pt x="3159891" y="2258964"/>
                  </a:cubicBezTo>
                  <a:close/>
                </a:path>
              </a:pathLst>
            </a:custGeom>
            <a:solidFill>
              <a:schemeClr val="accent5">
                <a:lumMod val="75000"/>
                <a:alpha val="40000"/>
              </a:schemeClr>
            </a:solidFill>
            <a:ln w="25400">
              <a:solidFill>
                <a:schemeClr val="accent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749495881">
                    <a:custGeom>
                      <a:avLst/>
                      <a:gdLst>
                        <a:gd name="connsiteX0" fmla="*/ 3159891 w 3583962"/>
                        <a:gd name="connsiteY0" fmla="*/ 2258964 h 2428974"/>
                        <a:gd name="connsiteX1" fmla="*/ 3391379 w 3583962"/>
                        <a:gd name="connsiteY1" fmla="*/ 2121570 h 2428974"/>
                        <a:gd name="connsiteX2" fmla="*/ 3556188 w 3583962"/>
                        <a:gd name="connsiteY2" fmla="*/ 1750239 h 2428974"/>
                        <a:gd name="connsiteX3" fmla="*/ 3528481 w 3583962"/>
                        <a:gd name="connsiteY3" fmla="*/ 521803 h 2428974"/>
                        <a:gd name="connsiteX4" fmla="*/ 3214446 w 3583962"/>
                        <a:gd name="connsiteY4" fmla="*/ 32276 h 2428974"/>
                        <a:gd name="connsiteX5" fmla="*/ 2780907 w 3583962"/>
                        <a:gd name="connsiteY5" fmla="*/ 152922 h 2428974"/>
                        <a:gd name="connsiteX6" fmla="*/ 2530953 w 3583962"/>
                        <a:gd name="connsiteY6" fmla="*/ 577223 h 2428974"/>
                        <a:gd name="connsiteX7" fmla="*/ 2364508 w 3583962"/>
                        <a:gd name="connsiteY7" fmla="*/ 835271 h 2428974"/>
                        <a:gd name="connsiteX8" fmla="*/ 1847844 w 3583962"/>
                        <a:gd name="connsiteY8" fmla="*/ 870692 h 2428974"/>
                        <a:gd name="connsiteX9" fmla="*/ 1375074 w 3583962"/>
                        <a:gd name="connsiteY9" fmla="*/ 530471 h 2428974"/>
                        <a:gd name="connsiteX10" fmla="*/ 859171 w 3583962"/>
                        <a:gd name="connsiteY10" fmla="*/ 364787 h 2428974"/>
                        <a:gd name="connsiteX11" fmla="*/ 448586 w 3583962"/>
                        <a:gd name="connsiteY11" fmla="*/ 14382 h 2428974"/>
                        <a:gd name="connsiteX12" fmla="*/ 144075 w 3583962"/>
                        <a:gd name="connsiteY12" fmla="*/ 120169 h 2428974"/>
                        <a:gd name="connsiteX13" fmla="*/ 0 w 3583962"/>
                        <a:gd name="connsiteY13" fmla="*/ 761951 h 2428974"/>
                        <a:gd name="connsiteX14" fmla="*/ 219784 w 3583962"/>
                        <a:gd name="connsiteY14" fmla="*/ 966403 h 2428974"/>
                        <a:gd name="connsiteX15" fmla="*/ 298983 w 3583962"/>
                        <a:gd name="connsiteY15" fmla="*/ 1220813 h 2428974"/>
                        <a:gd name="connsiteX16" fmla="*/ 1013950 w 3583962"/>
                        <a:gd name="connsiteY16" fmla="*/ 1494454 h 2428974"/>
                        <a:gd name="connsiteX17" fmla="*/ 1541720 w 3583962"/>
                        <a:gd name="connsiteY17" fmla="*/ 1734994 h 2428974"/>
                        <a:gd name="connsiteX18" fmla="*/ 1835092 w 3583962"/>
                        <a:gd name="connsiteY18" fmla="*/ 1785853 h 2428974"/>
                        <a:gd name="connsiteX19" fmla="*/ 1853183 w 3583962"/>
                        <a:gd name="connsiteY19" fmla="*/ 1675497 h 2428974"/>
                        <a:gd name="connsiteX20" fmla="*/ 2143597 w 3583962"/>
                        <a:gd name="connsiteY20" fmla="*/ 1721008 h 2428974"/>
                        <a:gd name="connsiteX21" fmla="*/ 2418321 w 3583962"/>
                        <a:gd name="connsiteY21" fmla="*/ 2013727 h 2428974"/>
                        <a:gd name="connsiteX22" fmla="*/ 2472591 w 3583962"/>
                        <a:gd name="connsiteY22" fmla="*/ 2210368 h 2428974"/>
                        <a:gd name="connsiteX23" fmla="*/ 2570478 w 3583962"/>
                        <a:gd name="connsiteY23" fmla="*/ 2332807 h 2428974"/>
                        <a:gd name="connsiteX24" fmla="*/ 2710537 w 3583962"/>
                        <a:gd name="connsiteY24" fmla="*/ 2428974 h 2428974"/>
                        <a:gd name="connsiteX25" fmla="*/ 2850036 w 3583962"/>
                        <a:gd name="connsiteY25" fmla="*/ 2238037 h 2428974"/>
                        <a:gd name="connsiteX26" fmla="*/ 3159891 w 3583962"/>
                        <a:gd name="connsiteY26" fmla="*/ 2258964 h 2428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583962" h="2428974" fill="none" extrusionOk="0">
                          <a:moveTo>
                            <a:pt x="3159891" y="2258964"/>
                          </a:moveTo>
                          <a:cubicBezTo>
                            <a:pt x="3289691" y="2203075"/>
                            <a:pt x="3319299" y="2186819"/>
                            <a:pt x="3391379" y="2121570"/>
                          </a:cubicBezTo>
                          <a:cubicBezTo>
                            <a:pt x="3495379" y="1962544"/>
                            <a:pt x="3460639" y="1967296"/>
                            <a:pt x="3556188" y="1750239"/>
                          </a:cubicBezTo>
                          <a:cubicBezTo>
                            <a:pt x="3661767" y="1346456"/>
                            <a:pt x="3446443" y="922808"/>
                            <a:pt x="3528481" y="521803"/>
                          </a:cubicBezTo>
                          <a:cubicBezTo>
                            <a:pt x="3440542" y="368270"/>
                            <a:pt x="3484838" y="209109"/>
                            <a:pt x="3214446" y="32276"/>
                          </a:cubicBezTo>
                          <a:cubicBezTo>
                            <a:pt x="3041909" y="-54582"/>
                            <a:pt x="2882051" y="35265"/>
                            <a:pt x="2780907" y="152922"/>
                          </a:cubicBezTo>
                          <a:cubicBezTo>
                            <a:pt x="2767426" y="241794"/>
                            <a:pt x="2660452" y="381115"/>
                            <a:pt x="2530953" y="577223"/>
                          </a:cubicBezTo>
                          <a:cubicBezTo>
                            <a:pt x="2459688" y="665454"/>
                            <a:pt x="2447215" y="711258"/>
                            <a:pt x="2364508" y="835271"/>
                          </a:cubicBezTo>
                          <a:cubicBezTo>
                            <a:pt x="2155861" y="899184"/>
                            <a:pt x="2160028" y="856067"/>
                            <a:pt x="1847844" y="870692"/>
                          </a:cubicBezTo>
                          <a:cubicBezTo>
                            <a:pt x="1660697" y="730742"/>
                            <a:pt x="1596432" y="663639"/>
                            <a:pt x="1375074" y="530471"/>
                          </a:cubicBezTo>
                          <a:cubicBezTo>
                            <a:pt x="1114829" y="471333"/>
                            <a:pt x="1067160" y="484912"/>
                            <a:pt x="859171" y="364787"/>
                          </a:cubicBezTo>
                          <a:cubicBezTo>
                            <a:pt x="694132" y="196143"/>
                            <a:pt x="626102" y="69112"/>
                            <a:pt x="448586" y="14382"/>
                          </a:cubicBezTo>
                          <a:cubicBezTo>
                            <a:pt x="287233" y="35235"/>
                            <a:pt x="280226" y="27628"/>
                            <a:pt x="144075" y="120169"/>
                          </a:cubicBezTo>
                          <a:cubicBezTo>
                            <a:pt x="-12257" y="349022"/>
                            <a:pt x="29529" y="564868"/>
                            <a:pt x="0" y="761951"/>
                          </a:cubicBezTo>
                          <a:cubicBezTo>
                            <a:pt x="97250" y="858512"/>
                            <a:pt x="194558" y="894848"/>
                            <a:pt x="219784" y="966403"/>
                          </a:cubicBezTo>
                          <a:cubicBezTo>
                            <a:pt x="292111" y="1058013"/>
                            <a:pt x="280021" y="1137250"/>
                            <a:pt x="298983" y="1220813"/>
                          </a:cubicBezTo>
                          <a:cubicBezTo>
                            <a:pt x="761543" y="1303954"/>
                            <a:pt x="707827" y="1315106"/>
                            <a:pt x="1013950" y="1494454"/>
                          </a:cubicBezTo>
                          <a:cubicBezTo>
                            <a:pt x="1114326" y="1523396"/>
                            <a:pt x="1313534" y="1744984"/>
                            <a:pt x="1541720" y="1734994"/>
                          </a:cubicBezTo>
                          <a:cubicBezTo>
                            <a:pt x="1601517" y="1739482"/>
                            <a:pt x="1772319" y="1748591"/>
                            <a:pt x="1835092" y="1785853"/>
                          </a:cubicBezTo>
                          <a:cubicBezTo>
                            <a:pt x="1833673" y="1759862"/>
                            <a:pt x="1856311" y="1702667"/>
                            <a:pt x="1853183" y="1675497"/>
                          </a:cubicBezTo>
                          <a:cubicBezTo>
                            <a:pt x="1964138" y="1707707"/>
                            <a:pt x="2033800" y="1703476"/>
                            <a:pt x="2143597" y="1721008"/>
                          </a:cubicBezTo>
                          <a:cubicBezTo>
                            <a:pt x="2191480" y="1709469"/>
                            <a:pt x="2276926" y="1867364"/>
                            <a:pt x="2418321" y="2013727"/>
                          </a:cubicBezTo>
                          <a:cubicBezTo>
                            <a:pt x="2450945" y="2066040"/>
                            <a:pt x="2453317" y="2139374"/>
                            <a:pt x="2472591" y="2210368"/>
                          </a:cubicBezTo>
                          <a:cubicBezTo>
                            <a:pt x="2493903" y="2240957"/>
                            <a:pt x="2569068" y="2323741"/>
                            <a:pt x="2570478" y="2332807"/>
                          </a:cubicBezTo>
                          <a:cubicBezTo>
                            <a:pt x="2588418" y="2383979"/>
                            <a:pt x="2699303" y="2418456"/>
                            <a:pt x="2710537" y="2428974"/>
                          </a:cubicBezTo>
                          <a:cubicBezTo>
                            <a:pt x="2778609" y="2399476"/>
                            <a:pt x="2840638" y="2254675"/>
                            <a:pt x="2850036" y="2238037"/>
                          </a:cubicBezTo>
                          <a:cubicBezTo>
                            <a:pt x="3031436" y="2229376"/>
                            <a:pt x="3025514" y="2267514"/>
                            <a:pt x="3159891" y="2258964"/>
                          </a:cubicBezTo>
                          <a:close/>
                        </a:path>
                        <a:path w="3583962" h="2428974" stroke="0" extrusionOk="0">
                          <a:moveTo>
                            <a:pt x="3159891" y="2258964"/>
                          </a:moveTo>
                          <a:cubicBezTo>
                            <a:pt x="3289622" y="2199989"/>
                            <a:pt x="3323324" y="2179906"/>
                            <a:pt x="3391379" y="2121570"/>
                          </a:cubicBezTo>
                          <a:cubicBezTo>
                            <a:pt x="3496681" y="1962568"/>
                            <a:pt x="3459257" y="1962162"/>
                            <a:pt x="3556188" y="1750239"/>
                          </a:cubicBezTo>
                          <a:cubicBezTo>
                            <a:pt x="3590706" y="1365856"/>
                            <a:pt x="3556746" y="959046"/>
                            <a:pt x="3528481" y="521803"/>
                          </a:cubicBezTo>
                          <a:cubicBezTo>
                            <a:pt x="3448860" y="373767"/>
                            <a:pt x="3476917" y="181484"/>
                            <a:pt x="3214446" y="32276"/>
                          </a:cubicBezTo>
                          <a:cubicBezTo>
                            <a:pt x="3018688" y="-42977"/>
                            <a:pt x="2923399" y="44571"/>
                            <a:pt x="2780907" y="152922"/>
                          </a:cubicBezTo>
                          <a:cubicBezTo>
                            <a:pt x="2745058" y="269241"/>
                            <a:pt x="2671790" y="421224"/>
                            <a:pt x="2530953" y="577223"/>
                          </a:cubicBezTo>
                          <a:cubicBezTo>
                            <a:pt x="2463175" y="661435"/>
                            <a:pt x="2457701" y="701224"/>
                            <a:pt x="2364508" y="835271"/>
                          </a:cubicBezTo>
                          <a:cubicBezTo>
                            <a:pt x="2151325" y="913622"/>
                            <a:pt x="2155889" y="849604"/>
                            <a:pt x="1847844" y="870692"/>
                          </a:cubicBezTo>
                          <a:cubicBezTo>
                            <a:pt x="1647730" y="719128"/>
                            <a:pt x="1592447" y="668459"/>
                            <a:pt x="1375074" y="530471"/>
                          </a:cubicBezTo>
                          <a:cubicBezTo>
                            <a:pt x="1120735" y="464383"/>
                            <a:pt x="1068444" y="480639"/>
                            <a:pt x="859171" y="364787"/>
                          </a:cubicBezTo>
                          <a:cubicBezTo>
                            <a:pt x="719125" y="192261"/>
                            <a:pt x="610661" y="75811"/>
                            <a:pt x="448586" y="14382"/>
                          </a:cubicBezTo>
                          <a:cubicBezTo>
                            <a:pt x="286811" y="37333"/>
                            <a:pt x="282073" y="28436"/>
                            <a:pt x="144075" y="120169"/>
                          </a:cubicBezTo>
                          <a:cubicBezTo>
                            <a:pt x="5259" y="378229"/>
                            <a:pt x="28424" y="547661"/>
                            <a:pt x="0" y="761951"/>
                          </a:cubicBezTo>
                          <a:cubicBezTo>
                            <a:pt x="98739" y="861030"/>
                            <a:pt x="175067" y="902007"/>
                            <a:pt x="219784" y="966403"/>
                          </a:cubicBezTo>
                          <a:cubicBezTo>
                            <a:pt x="282365" y="1064347"/>
                            <a:pt x="277570" y="1135576"/>
                            <a:pt x="298983" y="1220813"/>
                          </a:cubicBezTo>
                          <a:cubicBezTo>
                            <a:pt x="759221" y="1294157"/>
                            <a:pt x="706714" y="1312387"/>
                            <a:pt x="1013950" y="1494454"/>
                          </a:cubicBezTo>
                          <a:cubicBezTo>
                            <a:pt x="1125709" y="1568564"/>
                            <a:pt x="1316360" y="1772373"/>
                            <a:pt x="1541720" y="1734994"/>
                          </a:cubicBezTo>
                          <a:cubicBezTo>
                            <a:pt x="1676645" y="1750173"/>
                            <a:pt x="1726203" y="1784628"/>
                            <a:pt x="1835092" y="1785853"/>
                          </a:cubicBezTo>
                          <a:cubicBezTo>
                            <a:pt x="1835458" y="1772238"/>
                            <a:pt x="1836482" y="1718015"/>
                            <a:pt x="1853183" y="1675497"/>
                          </a:cubicBezTo>
                          <a:cubicBezTo>
                            <a:pt x="1961666" y="1697547"/>
                            <a:pt x="2033209" y="1695453"/>
                            <a:pt x="2143597" y="1721008"/>
                          </a:cubicBezTo>
                          <a:cubicBezTo>
                            <a:pt x="2177423" y="1730837"/>
                            <a:pt x="2290580" y="1881436"/>
                            <a:pt x="2418321" y="2013727"/>
                          </a:cubicBezTo>
                          <a:cubicBezTo>
                            <a:pt x="2453077" y="2062440"/>
                            <a:pt x="2447379" y="2134352"/>
                            <a:pt x="2472591" y="2210368"/>
                          </a:cubicBezTo>
                          <a:cubicBezTo>
                            <a:pt x="2493196" y="2238935"/>
                            <a:pt x="2568568" y="2324429"/>
                            <a:pt x="2570478" y="2332807"/>
                          </a:cubicBezTo>
                          <a:cubicBezTo>
                            <a:pt x="2588729" y="2381679"/>
                            <a:pt x="2701167" y="2421387"/>
                            <a:pt x="2710537" y="2428974"/>
                          </a:cubicBezTo>
                          <a:cubicBezTo>
                            <a:pt x="2774382" y="2400445"/>
                            <a:pt x="2838123" y="2253056"/>
                            <a:pt x="2850036" y="2238037"/>
                          </a:cubicBezTo>
                          <a:cubicBezTo>
                            <a:pt x="3034716" y="2227882"/>
                            <a:pt x="3023888" y="2266284"/>
                            <a:pt x="3159891" y="22589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E52FC54-D8BC-39FE-5924-D40D5211645C}"/>
                </a:ext>
              </a:extLst>
            </p:cNvPr>
            <p:cNvSpPr/>
            <p:nvPr/>
          </p:nvSpPr>
          <p:spPr>
            <a:xfrm>
              <a:off x="4819474" y="3431468"/>
              <a:ext cx="2071482" cy="2757765"/>
            </a:xfrm>
            <a:custGeom>
              <a:avLst/>
              <a:gdLst>
                <a:gd name="connsiteX0" fmla="*/ 1339273 w 2041236"/>
                <a:gd name="connsiteY0" fmla="*/ 2835564 h 2835564"/>
                <a:gd name="connsiteX1" fmla="*/ 1283854 w 2041236"/>
                <a:gd name="connsiteY1" fmla="*/ 2475346 h 2835564"/>
                <a:gd name="connsiteX2" fmla="*/ 1551709 w 2041236"/>
                <a:gd name="connsiteY2" fmla="*/ 2179782 h 2835564"/>
                <a:gd name="connsiteX3" fmla="*/ 2041236 w 2041236"/>
                <a:gd name="connsiteY3" fmla="*/ 1930400 h 2835564"/>
                <a:gd name="connsiteX4" fmla="*/ 2022763 w 2041236"/>
                <a:gd name="connsiteY4" fmla="*/ 1450109 h 2835564"/>
                <a:gd name="connsiteX5" fmla="*/ 1865745 w 2041236"/>
                <a:gd name="connsiteY5" fmla="*/ 1025237 h 2835564"/>
                <a:gd name="connsiteX6" fmla="*/ 1616363 w 2041236"/>
                <a:gd name="connsiteY6" fmla="*/ 341746 h 2835564"/>
                <a:gd name="connsiteX7" fmla="*/ 1062182 w 2041236"/>
                <a:gd name="connsiteY7" fmla="*/ 0 h 2835564"/>
                <a:gd name="connsiteX8" fmla="*/ 498763 w 2041236"/>
                <a:gd name="connsiteY8" fmla="*/ 101600 h 2835564"/>
                <a:gd name="connsiteX9" fmla="*/ 203200 w 2041236"/>
                <a:gd name="connsiteY9" fmla="*/ 461818 h 2835564"/>
                <a:gd name="connsiteX10" fmla="*/ 46182 w 2041236"/>
                <a:gd name="connsiteY10" fmla="*/ 1080655 h 2835564"/>
                <a:gd name="connsiteX11" fmla="*/ 0 w 2041236"/>
                <a:gd name="connsiteY11" fmla="*/ 1450109 h 2835564"/>
                <a:gd name="connsiteX12" fmla="*/ 120073 w 2041236"/>
                <a:gd name="connsiteY12" fmla="*/ 1773382 h 2835564"/>
                <a:gd name="connsiteX13" fmla="*/ 387927 w 2041236"/>
                <a:gd name="connsiteY13" fmla="*/ 1921164 h 2835564"/>
                <a:gd name="connsiteX14" fmla="*/ 665018 w 2041236"/>
                <a:gd name="connsiteY14" fmla="*/ 2050473 h 2835564"/>
                <a:gd name="connsiteX15" fmla="*/ 757382 w 2041236"/>
                <a:gd name="connsiteY15" fmla="*/ 2327564 h 2835564"/>
                <a:gd name="connsiteX16" fmla="*/ 877454 w 2041236"/>
                <a:gd name="connsiteY16" fmla="*/ 2466109 h 2835564"/>
                <a:gd name="connsiteX0" fmla="*/ 1339273 w 2041236"/>
                <a:gd name="connsiteY0" fmla="*/ 2835564 h 2835564"/>
                <a:gd name="connsiteX1" fmla="*/ 1283854 w 2041236"/>
                <a:gd name="connsiteY1" fmla="*/ 2475346 h 2835564"/>
                <a:gd name="connsiteX2" fmla="*/ 1551709 w 2041236"/>
                <a:gd name="connsiteY2" fmla="*/ 2179782 h 2835564"/>
                <a:gd name="connsiteX3" fmla="*/ 2041236 w 2041236"/>
                <a:gd name="connsiteY3" fmla="*/ 1930400 h 2835564"/>
                <a:gd name="connsiteX4" fmla="*/ 2022763 w 2041236"/>
                <a:gd name="connsiteY4" fmla="*/ 1450109 h 2835564"/>
                <a:gd name="connsiteX5" fmla="*/ 1865745 w 2041236"/>
                <a:gd name="connsiteY5" fmla="*/ 1025237 h 2835564"/>
                <a:gd name="connsiteX6" fmla="*/ 1616363 w 2041236"/>
                <a:gd name="connsiteY6" fmla="*/ 341746 h 2835564"/>
                <a:gd name="connsiteX7" fmla="*/ 1062182 w 2041236"/>
                <a:gd name="connsiteY7" fmla="*/ 0 h 2835564"/>
                <a:gd name="connsiteX8" fmla="*/ 498763 w 2041236"/>
                <a:gd name="connsiteY8" fmla="*/ 101600 h 2835564"/>
                <a:gd name="connsiteX9" fmla="*/ 203200 w 2041236"/>
                <a:gd name="connsiteY9" fmla="*/ 461818 h 2835564"/>
                <a:gd name="connsiteX10" fmla="*/ 46182 w 2041236"/>
                <a:gd name="connsiteY10" fmla="*/ 1080655 h 2835564"/>
                <a:gd name="connsiteX11" fmla="*/ 0 w 2041236"/>
                <a:gd name="connsiteY11" fmla="*/ 1450109 h 2835564"/>
                <a:gd name="connsiteX12" fmla="*/ 120073 w 2041236"/>
                <a:gd name="connsiteY12" fmla="*/ 1773382 h 2835564"/>
                <a:gd name="connsiteX13" fmla="*/ 387927 w 2041236"/>
                <a:gd name="connsiteY13" fmla="*/ 1921164 h 2835564"/>
                <a:gd name="connsiteX14" fmla="*/ 637309 w 2041236"/>
                <a:gd name="connsiteY14" fmla="*/ 2078182 h 2835564"/>
                <a:gd name="connsiteX15" fmla="*/ 757382 w 2041236"/>
                <a:gd name="connsiteY15" fmla="*/ 2327564 h 2835564"/>
                <a:gd name="connsiteX16" fmla="*/ 877454 w 2041236"/>
                <a:gd name="connsiteY16" fmla="*/ 2466109 h 2835564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51709 w 2041236"/>
                <a:gd name="connsiteY2" fmla="*/ 2142837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616363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51709 w 2041236"/>
                <a:gd name="connsiteY2" fmla="*/ 2142837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32873 w 2041236"/>
                <a:gd name="connsiteY17" fmla="*/ 2475346 h 2798619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60582 w 2041236"/>
                <a:gd name="connsiteY17" fmla="*/ 2641600 h 2798619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60582 w 2041236"/>
                <a:gd name="connsiteY17" fmla="*/ 2641600 h 2798619"/>
                <a:gd name="connsiteX18" fmla="*/ 997527 w 2041236"/>
                <a:gd name="connsiteY18" fmla="*/ 2678546 h 2798619"/>
                <a:gd name="connsiteX0" fmla="*/ 1339273 w 2041236"/>
                <a:gd name="connsiteY0" fmla="*/ 2798619 h 2798619"/>
                <a:gd name="connsiteX1" fmla="*/ 1283854 w 2041236"/>
                <a:gd name="connsiteY1" fmla="*/ 2438401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60582 w 2041236"/>
                <a:gd name="connsiteY17" fmla="*/ 2641600 h 2798619"/>
                <a:gd name="connsiteX18" fmla="*/ 1136073 w 2041236"/>
                <a:gd name="connsiteY18" fmla="*/ 2752437 h 2798619"/>
                <a:gd name="connsiteX0" fmla="*/ 1339273 w 2041236"/>
                <a:gd name="connsiteY0" fmla="*/ 2798619 h 2798619"/>
                <a:gd name="connsiteX1" fmla="*/ 1320799 w 2041236"/>
                <a:gd name="connsiteY1" fmla="*/ 2410692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60582 w 2041236"/>
                <a:gd name="connsiteY17" fmla="*/ 2641600 h 2798619"/>
                <a:gd name="connsiteX18" fmla="*/ 1136073 w 2041236"/>
                <a:gd name="connsiteY18" fmla="*/ 2752437 h 2798619"/>
                <a:gd name="connsiteX0" fmla="*/ 1339273 w 2041236"/>
                <a:gd name="connsiteY0" fmla="*/ 2798619 h 2798619"/>
                <a:gd name="connsiteX1" fmla="*/ 1348509 w 2041236"/>
                <a:gd name="connsiteY1" fmla="*/ 2456874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60582 w 2041236"/>
                <a:gd name="connsiteY17" fmla="*/ 2641600 h 2798619"/>
                <a:gd name="connsiteX18" fmla="*/ 1136073 w 2041236"/>
                <a:gd name="connsiteY18" fmla="*/ 2752437 h 2798619"/>
                <a:gd name="connsiteX0" fmla="*/ 1339273 w 2041236"/>
                <a:gd name="connsiteY0" fmla="*/ 2798619 h 2798619"/>
                <a:gd name="connsiteX1" fmla="*/ 1348509 w 2041236"/>
                <a:gd name="connsiteY1" fmla="*/ 2456874 h 2798619"/>
                <a:gd name="connsiteX2" fmla="*/ 1597891 w 2041236"/>
                <a:gd name="connsiteY2" fmla="*/ 2170546 h 2798619"/>
                <a:gd name="connsiteX3" fmla="*/ 2041236 w 2041236"/>
                <a:gd name="connsiteY3" fmla="*/ 1893455 h 2798619"/>
                <a:gd name="connsiteX4" fmla="*/ 2022763 w 2041236"/>
                <a:gd name="connsiteY4" fmla="*/ 1413164 h 2798619"/>
                <a:gd name="connsiteX5" fmla="*/ 1865745 w 2041236"/>
                <a:gd name="connsiteY5" fmla="*/ 988292 h 2798619"/>
                <a:gd name="connsiteX6" fmla="*/ 1551708 w 2041236"/>
                <a:gd name="connsiteY6" fmla="*/ 304801 h 2798619"/>
                <a:gd name="connsiteX7" fmla="*/ 1071419 w 2041236"/>
                <a:gd name="connsiteY7" fmla="*/ 0 h 2798619"/>
                <a:gd name="connsiteX8" fmla="*/ 498763 w 2041236"/>
                <a:gd name="connsiteY8" fmla="*/ 64655 h 2798619"/>
                <a:gd name="connsiteX9" fmla="*/ 203200 w 2041236"/>
                <a:gd name="connsiteY9" fmla="*/ 424873 h 2798619"/>
                <a:gd name="connsiteX10" fmla="*/ 46182 w 2041236"/>
                <a:gd name="connsiteY10" fmla="*/ 1043710 h 2798619"/>
                <a:gd name="connsiteX11" fmla="*/ 0 w 2041236"/>
                <a:gd name="connsiteY11" fmla="*/ 1413164 h 2798619"/>
                <a:gd name="connsiteX12" fmla="*/ 120073 w 2041236"/>
                <a:gd name="connsiteY12" fmla="*/ 1736437 h 2798619"/>
                <a:gd name="connsiteX13" fmla="*/ 387927 w 2041236"/>
                <a:gd name="connsiteY13" fmla="*/ 1884219 h 2798619"/>
                <a:gd name="connsiteX14" fmla="*/ 637309 w 2041236"/>
                <a:gd name="connsiteY14" fmla="*/ 2041237 h 2798619"/>
                <a:gd name="connsiteX15" fmla="*/ 757382 w 2041236"/>
                <a:gd name="connsiteY15" fmla="*/ 2290619 h 2798619"/>
                <a:gd name="connsiteX16" fmla="*/ 877454 w 2041236"/>
                <a:gd name="connsiteY16" fmla="*/ 2429164 h 2798619"/>
                <a:gd name="connsiteX17" fmla="*/ 960582 w 2041236"/>
                <a:gd name="connsiteY17" fmla="*/ 2641600 h 2798619"/>
                <a:gd name="connsiteX18" fmla="*/ 1136073 w 2041236"/>
                <a:gd name="connsiteY18" fmla="*/ 2752437 h 2798619"/>
                <a:gd name="connsiteX19" fmla="*/ 1339273 w 2041236"/>
                <a:gd name="connsiteY19" fmla="*/ 2798619 h 2798619"/>
                <a:gd name="connsiteX0" fmla="*/ 1339273 w 2041236"/>
                <a:gd name="connsiteY0" fmla="*/ 2798619 h 2817092"/>
                <a:gd name="connsiteX1" fmla="*/ 1348509 w 2041236"/>
                <a:gd name="connsiteY1" fmla="*/ 2456874 h 2817092"/>
                <a:gd name="connsiteX2" fmla="*/ 1597891 w 2041236"/>
                <a:gd name="connsiteY2" fmla="*/ 2170546 h 2817092"/>
                <a:gd name="connsiteX3" fmla="*/ 2041236 w 2041236"/>
                <a:gd name="connsiteY3" fmla="*/ 1893455 h 2817092"/>
                <a:gd name="connsiteX4" fmla="*/ 2022763 w 2041236"/>
                <a:gd name="connsiteY4" fmla="*/ 1413164 h 2817092"/>
                <a:gd name="connsiteX5" fmla="*/ 1865745 w 2041236"/>
                <a:gd name="connsiteY5" fmla="*/ 988292 h 2817092"/>
                <a:gd name="connsiteX6" fmla="*/ 1551708 w 2041236"/>
                <a:gd name="connsiteY6" fmla="*/ 304801 h 2817092"/>
                <a:gd name="connsiteX7" fmla="*/ 1071419 w 2041236"/>
                <a:gd name="connsiteY7" fmla="*/ 0 h 2817092"/>
                <a:gd name="connsiteX8" fmla="*/ 498763 w 2041236"/>
                <a:gd name="connsiteY8" fmla="*/ 64655 h 2817092"/>
                <a:gd name="connsiteX9" fmla="*/ 203200 w 2041236"/>
                <a:gd name="connsiteY9" fmla="*/ 424873 h 2817092"/>
                <a:gd name="connsiteX10" fmla="*/ 46182 w 2041236"/>
                <a:gd name="connsiteY10" fmla="*/ 1043710 h 2817092"/>
                <a:gd name="connsiteX11" fmla="*/ 0 w 2041236"/>
                <a:gd name="connsiteY11" fmla="*/ 1413164 h 2817092"/>
                <a:gd name="connsiteX12" fmla="*/ 120073 w 2041236"/>
                <a:gd name="connsiteY12" fmla="*/ 1736437 h 2817092"/>
                <a:gd name="connsiteX13" fmla="*/ 387927 w 2041236"/>
                <a:gd name="connsiteY13" fmla="*/ 1884219 h 2817092"/>
                <a:gd name="connsiteX14" fmla="*/ 637309 w 2041236"/>
                <a:gd name="connsiteY14" fmla="*/ 2041237 h 2817092"/>
                <a:gd name="connsiteX15" fmla="*/ 757382 w 2041236"/>
                <a:gd name="connsiteY15" fmla="*/ 2290619 h 2817092"/>
                <a:gd name="connsiteX16" fmla="*/ 877454 w 2041236"/>
                <a:gd name="connsiteY16" fmla="*/ 2429164 h 2817092"/>
                <a:gd name="connsiteX17" fmla="*/ 960582 w 2041236"/>
                <a:gd name="connsiteY17" fmla="*/ 2641600 h 2817092"/>
                <a:gd name="connsiteX18" fmla="*/ 1302327 w 2041236"/>
                <a:gd name="connsiteY18" fmla="*/ 2817092 h 2817092"/>
                <a:gd name="connsiteX19" fmla="*/ 1339273 w 2041236"/>
                <a:gd name="connsiteY19" fmla="*/ 2798619 h 2817092"/>
                <a:gd name="connsiteX0" fmla="*/ 1293091 w 2041236"/>
                <a:gd name="connsiteY0" fmla="*/ 2752438 h 2817092"/>
                <a:gd name="connsiteX1" fmla="*/ 1348509 w 2041236"/>
                <a:gd name="connsiteY1" fmla="*/ 2456874 h 2817092"/>
                <a:gd name="connsiteX2" fmla="*/ 1597891 w 2041236"/>
                <a:gd name="connsiteY2" fmla="*/ 2170546 h 2817092"/>
                <a:gd name="connsiteX3" fmla="*/ 2041236 w 2041236"/>
                <a:gd name="connsiteY3" fmla="*/ 1893455 h 2817092"/>
                <a:gd name="connsiteX4" fmla="*/ 2022763 w 2041236"/>
                <a:gd name="connsiteY4" fmla="*/ 1413164 h 2817092"/>
                <a:gd name="connsiteX5" fmla="*/ 1865745 w 2041236"/>
                <a:gd name="connsiteY5" fmla="*/ 988292 h 2817092"/>
                <a:gd name="connsiteX6" fmla="*/ 1551708 w 2041236"/>
                <a:gd name="connsiteY6" fmla="*/ 304801 h 2817092"/>
                <a:gd name="connsiteX7" fmla="*/ 1071419 w 2041236"/>
                <a:gd name="connsiteY7" fmla="*/ 0 h 2817092"/>
                <a:gd name="connsiteX8" fmla="*/ 498763 w 2041236"/>
                <a:gd name="connsiteY8" fmla="*/ 64655 h 2817092"/>
                <a:gd name="connsiteX9" fmla="*/ 203200 w 2041236"/>
                <a:gd name="connsiteY9" fmla="*/ 424873 h 2817092"/>
                <a:gd name="connsiteX10" fmla="*/ 46182 w 2041236"/>
                <a:gd name="connsiteY10" fmla="*/ 1043710 h 2817092"/>
                <a:gd name="connsiteX11" fmla="*/ 0 w 2041236"/>
                <a:gd name="connsiteY11" fmla="*/ 1413164 h 2817092"/>
                <a:gd name="connsiteX12" fmla="*/ 120073 w 2041236"/>
                <a:gd name="connsiteY12" fmla="*/ 1736437 h 2817092"/>
                <a:gd name="connsiteX13" fmla="*/ 387927 w 2041236"/>
                <a:gd name="connsiteY13" fmla="*/ 1884219 h 2817092"/>
                <a:gd name="connsiteX14" fmla="*/ 637309 w 2041236"/>
                <a:gd name="connsiteY14" fmla="*/ 2041237 h 2817092"/>
                <a:gd name="connsiteX15" fmla="*/ 757382 w 2041236"/>
                <a:gd name="connsiteY15" fmla="*/ 2290619 h 2817092"/>
                <a:gd name="connsiteX16" fmla="*/ 877454 w 2041236"/>
                <a:gd name="connsiteY16" fmla="*/ 2429164 h 2817092"/>
                <a:gd name="connsiteX17" fmla="*/ 960582 w 2041236"/>
                <a:gd name="connsiteY17" fmla="*/ 2641600 h 2817092"/>
                <a:gd name="connsiteX18" fmla="*/ 1302327 w 2041236"/>
                <a:gd name="connsiteY18" fmla="*/ 2817092 h 2817092"/>
                <a:gd name="connsiteX19" fmla="*/ 1293091 w 2041236"/>
                <a:gd name="connsiteY19" fmla="*/ 2752438 h 2817092"/>
                <a:gd name="connsiteX0" fmla="*/ 1293091 w 2041236"/>
                <a:gd name="connsiteY0" fmla="*/ 2752438 h 2752438"/>
                <a:gd name="connsiteX1" fmla="*/ 1348509 w 2041236"/>
                <a:gd name="connsiteY1" fmla="*/ 2456874 h 2752438"/>
                <a:gd name="connsiteX2" fmla="*/ 1597891 w 2041236"/>
                <a:gd name="connsiteY2" fmla="*/ 2170546 h 2752438"/>
                <a:gd name="connsiteX3" fmla="*/ 2041236 w 2041236"/>
                <a:gd name="connsiteY3" fmla="*/ 1893455 h 2752438"/>
                <a:gd name="connsiteX4" fmla="*/ 2022763 w 2041236"/>
                <a:gd name="connsiteY4" fmla="*/ 1413164 h 2752438"/>
                <a:gd name="connsiteX5" fmla="*/ 1865745 w 2041236"/>
                <a:gd name="connsiteY5" fmla="*/ 988292 h 2752438"/>
                <a:gd name="connsiteX6" fmla="*/ 1551708 w 2041236"/>
                <a:gd name="connsiteY6" fmla="*/ 304801 h 2752438"/>
                <a:gd name="connsiteX7" fmla="*/ 1071419 w 2041236"/>
                <a:gd name="connsiteY7" fmla="*/ 0 h 2752438"/>
                <a:gd name="connsiteX8" fmla="*/ 498763 w 2041236"/>
                <a:gd name="connsiteY8" fmla="*/ 64655 h 2752438"/>
                <a:gd name="connsiteX9" fmla="*/ 203200 w 2041236"/>
                <a:gd name="connsiteY9" fmla="*/ 424873 h 2752438"/>
                <a:gd name="connsiteX10" fmla="*/ 46182 w 2041236"/>
                <a:gd name="connsiteY10" fmla="*/ 1043710 h 2752438"/>
                <a:gd name="connsiteX11" fmla="*/ 0 w 2041236"/>
                <a:gd name="connsiteY11" fmla="*/ 1413164 h 2752438"/>
                <a:gd name="connsiteX12" fmla="*/ 120073 w 2041236"/>
                <a:gd name="connsiteY12" fmla="*/ 1736437 h 2752438"/>
                <a:gd name="connsiteX13" fmla="*/ 387927 w 2041236"/>
                <a:gd name="connsiteY13" fmla="*/ 1884219 h 2752438"/>
                <a:gd name="connsiteX14" fmla="*/ 637309 w 2041236"/>
                <a:gd name="connsiteY14" fmla="*/ 2041237 h 2752438"/>
                <a:gd name="connsiteX15" fmla="*/ 757382 w 2041236"/>
                <a:gd name="connsiteY15" fmla="*/ 2290619 h 2752438"/>
                <a:gd name="connsiteX16" fmla="*/ 877454 w 2041236"/>
                <a:gd name="connsiteY16" fmla="*/ 2429164 h 2752438"/>
                <a:gd name="connsiteX17" fmla="*/ 960582 w 2041236"/>
                <a:gd name="connsiteY17" fmla="*/ 2641600 h 2752438"/>
                <a:gd name="connsiteX18" fmla="*/ 1182254 w 2041236"/>
                <a:gd name="connsiteY18" fmla="*/ 2752437 h 2752438"/>
                <a:gd name="connsiteX19" fmla="*/ 1293091 w 2041236"/>
                <a:gd name="connsiteY19" fmla="*/ 2752438 h 2752438"/>
                <a:gd name="connsiteX0" fmla="*/ 1293091 w 2041236"/>
                <a:gd name="connsiteY0" fmla="*/ 2695288 h 2695288"/>
                <a:gd name="connsiteX1" fmla="*/ 1348509 w 2041236"/>
                <a:gd name="connsiteY1" fmla="*/ 2399724 h 2695288"/>
                <a:gd name="connsiteX2" fmla="*/ 1597891 w 2041236"/>
                <a:gd name="connsiteY2" fmla="*/ 2113396 h 2695288"/>
                <a:gd name="connsiteX3" fmla="*/ 2041236 w 2041236"/>
                <a:gd name="connsiteY3" fmla="*/ 1836305 h 2695288"/>
                <a:gd name="connsiteX4" fmla="*/ 2022763 w 2041236"/>
                <a:gd name="connsiteY4" fmla="*/ 1356014 h 2695288"/>
                <a:gd name="connsiteX5" fmla="*/ 1865745 w 2041236"/>
                <a:gd name="connsiteY5" fmla="*/ 931142 h 2695288"/>
                <a:gd name="connsiteX6" fmla="*/ 1551708 w 2041236"/>
                <a:gd name="connsiteY6" fmla="*/ 247651 h 2695288"/>
                <a:gd name="connsiteX7" fmla="*/ 1076181 w 2041236"/>
                <a:gd name="connsiteY7" fmla="*/ 0 h 2695288"/>
                <a:gd name="connsiteX8" fmla="*/ 498763 w 2041236"/>
                <a:gd name="connsiteY8" fmla="*/ 7505 h 2695288"/>
                <a:gd name="connsiteX9" fmla="*/ 203200 w 2041236"/>
                <a:gd name="connsiteY9" fmla="*/ 367723 h 2695288"/>
                <a:gd name="connsiteX10" fmla="*/ 46182 w 2041236"/>
                <a:gd name="connsiteY10" fmla="*/ 986560 h 2695288"/>
                <a:gd name="connsiteX11" fmla="*/ 0 w 2041236"/>
                <a:gd name="connsiteY11" fmla="*/ 1356014 h 2695288"/>
                <a:gd name="connsiteX12" fmla="*/ 120073 w 2041236"/>
                <a:gd name="connsiteY12" fmla="*/ 1679287 h 2695288"/>
                <a:gd name="connsiteX13" fmla="*/ 387927 w 2041236"/>
                <a:gd name="connsiteY13" fmla="*/ 1827069 h 2695288"/>
                <a:gd name="connsiteX14" fmla="*/ 637309 w 2041236"/>
                <a:gd name="connsiteY14" fmla="*/ 1984087 h 2695288"/>
                <a:gd name="connsiteX15" fmla="*/ 757382 w 2041236"/>
                <a:gd name="connsiteY15" fmla="*/ 2233469 h 2695288"/>
                <a:gd name="connsiteX16" fmla="*/ 877454 w 2041236"/>
                <a:gd name="connsiteY16" fmla="*/ 2372014 h 2695288"/>
                <a:gd name="connsiteX17" fmla="*/ 960582 w 2041236"/>
                <a:gd name="connsiteY17" fmla="*/ 2584450 h 2695288"/>
                <a:gd name="connsiteX18" fmla="*/ 1182254 w 2041236"/>
                <a:gd name="connsiteY18" fmla="*/ 2695287 h 2695288"/>
                <a:gd name="connsiteX19" fmla="*/ 1293091 w 2041236"/>
                <a:gd name="connsiteY19" fmla="*/ 2695288 h 2695288"/>
                <a:gd name="connsiteX0" fmla="*/ 1293091 w 2041236"/>
                <a:gd name="connsiteY0" fmla="*/ 2695288 h 2695288"/>
                <a:gd name="connsiteX1" fmla="*/ 1348509 w 2041236"/>
                <a:gd name="connsiteY1" fmla="*/ 2399724 h 2695288"/>
                <a:gd name="connsiteX2" fmla="*/ 1597891 w 2041236"/>
                <a:gd name="connsiteY2" fmla="*/ 2113396 h 2695288"/>
                <a:gd name="connsiteX3" fmla="*/ 2041236 w 2041236"/>
                <a:gd name="connsiteY3" fmla="*/ 1836305 h 2695288"/>
                <a:gd name="connsiteX4" fmla="*/ 2022763 w 2041236"/>
                <a:gd name="connsiteY4" fmla="*/ 1356014 h 2695288"/>
                <a:gd name="connsiteX5" fmla="*/ 1865745 w 2041236"/>
                <a:gd name="connsiteY5" fmla="*/ 931142 h 2695288"/>
                <a:gd name="connsiteX6" fmla="*/ 1551708 w 2041236"/>
                <a:gd name="connsiteY6" fmla="*/ 247651 h 2695288"/>
                <a:gd name="connsiteX7" fmla="*/ 1076181 w 2041236"/>
                <a:gd name="connsiteY7" fmla="*/ 0 h 2695288"/>
                <a:gd name="connsiteX8" fmla="*/ 546388 w 2041236"/>
                <a:gd name="connsiteY8" fmla="*/ 55130 h 2695288"/>
                <a:gd name="connsiteX9" fmla="*/ 203200 w 2041236"/>
                <a:gd name="connsiteY9" fmla="*/ 367723 h 2695288"/>
                <a:gd name="connsiteX10" fmla="*/ 46182 w 2041236"/>
                <a:gd name="connsiteY10" fmla="*/ 986560 h 2695288"/>
                <a:gd name="connsiteX11" fmla="*/ 0 w 2041236"/>
                <a:gd name="connsiteY11" fmla="*/ 1356014 h 2695288"/>
                <a:gd name="connsiteX12" fmla="*/ 120073 w 2041236"/>
                <a:gd name="connsiteY12" fmla="*/ 1679287 h 2695288"/>
                <a:gd name="connsiteX13" fmla="*/ 387927 w 2041236"/>
                <a:gd name="connsiteY13" fmla="*/ 1827069 h 2695288"/>
                <a:gd name="connsiteX14" fmla="*/ 637309 w 2041236"/>
                <a:gd name="connsiteY14" fmla="*/ 1984087 h 2695288"/>
                <a:gd name="connsiteX15" fmla="*/ 757382 w 2041236"/>
                <a:gd name="connsiteY15" fmla="*/ 2233469 h 2695288"/>
                <a:gd name="connsiteX16" fmla="*/ 877454 w 2041236"/>
                <a:gd name="connsiteY16" fmla="*/ 2372014 h 2695288"/>
                <a:gd name="connsiteX17" fmla="*/ 960582 w 2041236"/>
                <a:gd name="connsiteY17" fmla="*/ 2584450 h 2695288"/>
                <a:gd name="connsiteX18" fmla="*/ 1182254 w 2041236"/>
                <a:gd name="connsiteY18" fmla="*/ 2695287 h 2695288"/>
                <a:gd name="connsiteX19" fmla="*/ 1293091 w 2041236"/>
                <a:gd name="connsiteY19" fmla="*/ 2695288 h 2695288"/>
                <a:gd name="connsiteX0" fmla="*/ 1293091 w 2041236"/>
                <a:gd name="connsiteY0" fmla="*/ 2705818 h 2705818"/>
                <a:gd name="connsiteX1" fmla="*/ 1348509 w 2041236"/>
                <a:gd name="connsiteY1" fmla="*/ 2410254 h 2705818"/>
                <a:gd name="connsiteX2" fmla="*/ 1597891 w 2041236"/>
                <a:gd name="connsiteY2" fmla="*/ 2123926 h 2705818"/>
                <a:gd name="connsiteX3" fmla="*/ 2041236 w 2041236"/>
                <a:gd name="connsiteY3" fmla="*/ 1846835 h 2705818"/>
                <a:gd name="connsiteX4" fmla="*/ 2022763 w 2041236"/>
                <a:gd name="connsiteY4" fmla="*/ 1366544 h 2705818"/>
                <a:gd name="connsiteX5" fmla="*/ 1865745 w 2041236"/>
                <a:gd name="connsiteY5" fmla="*/ 941672 h 2705818"/>
                <a:gd name="connsiteX6" fmla="*/ 1551708 w 2041236"/>
                <a:gd name="connsiteY6" fmla="*/ 258181 h 2705818"/>
                <a:gd name="connsiteX7" fmla="*/ 1076181 w 2041236"/>
                <a:gd name="connsiteY7" fmla="*/ 10530 h 2705818"/>
                <a:gd name="connsiteX8" fmla="*/ 546388 w 2041236"/>
                <a:gd name="connsiteY8" fmla="*/ 65660 h 2705818"/>
                <a:gd name="connsiteX9" fmla="*/ 203200 w 2041236"/>
                <a:gd name="connsiteY9" fmla="*/ 378253 h 2705818"/>
                <a:gd name="connsiteX10" fmla="*/ 46182 w 2041236"/>
                <a:gd name="connsiteY10" fmla="*/ 997090 h 2705818"/>
                <a:gd name="connsiteX11" fmla="*/ 0 w 2041236"/>
                <a:gd name="connsiteY11" fmla="*/ 1366544 h 2705818"/>
                <a:gd name="connsiteX12" fmla="*/ 120073 w 2041236"/>
                <a:gd name="connsiteY12" fmla="*/ 1689817 h 2705818"/>
                <a:gd name="connsiteX13" fmla="*/ 387927 w 2041236"/>
                <a:gd name="connsiteY13" fmla="*/ 1837599 h 2705818"/>
                <a:gd name="connsiteX14" fmla="*/ 637309 w 2041236"/>
                <a:gd name="connsiteY14" fmla="*/ 1994617 h 2705818"/>
                <a:gd name="connsiteX15" fmla="*/ 757382 w 2041236"/>
                <a:gd name="connsiteY15" fmla="*/ 2243999 h 2705818"/>
                <a:gd name="connsiteX16" fmla="*/ 877454 w 2041236"/>
                <a:gd name="connsiteY16" fmla="*/ 2382544 h 2705818"/>
                <a:gd name="connsiteX17" fmla="*/ 960582 w 2041236"/>
                <a:gd name="connsiteY17" fmla="*/ 2594980 h 2705818"/>
                <a:gd name="connsiteX18" fmla="*/ 1182254 w 2041236"/>
                <a:gd name="connsiteY18" fmla="*/ 2705817 h 2705818"/>
                <a:gd name="connsiteX19" fmla="*/ 1293091 w 2041236"/>
                <a:gd name="connsiteY19" fmla="*/ 2705818 h 2705818"/>
                <a:gd name="connsiteX0" fmla="*/ 1293091 w 2041236"/>
                <a:gd name="connsiteY0" fmla="*/ 2729190 h 2729190"/>
                <a:gd name="connsiteX1" fmla="*/ 1348509 w 2041236"/>
                <a:gd name="connsiteY1" fmla="*/ 2433626 h 2729190"/>
                <a:gd name="connsiteX2" fmla="*/ 1597891 w 2041236"/>
                <a:gd name="connsiteY2" fmla="*/ 2147298 h 2729190"/>
                <a:gd name="connsiteX3" fmla="*/ 2041236 w 2041236"/>
                <a:gd name="connsiteY3" fmla="*/ 1870207 h 2729190"/>
                <a:gd name="connsiteX4" fmla="*/ 2022763 w 2041236"/>
                <a:gd name="connsiteY4" fmla="*/ 1389916 h 2729190"/>
                <a:gd name="connsiteX5" fmla="*/ 1865745 w 2041236"/>
                <a:gd name="connsiteY5" fmla="*/ 965044 h 2729190"/>
                <a:gd name="connsiteX6" fmla="*/ 1551708 w 2041236"/>
                <a:gd name="connsiteY6" fmla="*/ 281553 h 2729190"/>
                <a:gd name="connsiteX7" fmla="*/ 1076181 w 2041236"/>
                <a:gd name="connsiteY7" fmla="*/ 33902 h 2729190"/>
                <a:gd name="connsiteX8" fmla="*/ 546388 w 2041236"/>
                <a:gd name="connsiteY8" fmla="*/ 89032 h 2729190"/>
                <a:gd name="connsiteX9" fmla="*/ 203200 w 2041236"/>
                <a:gd name="connsiteY9" fmla="*/ 401625 h 2729190"/>
                <a:gd name="connsiteX10" fmla="*/ 46182 w 2041236"/>
                <a:gd name="connsiteY10" fmla="*/ 1020462 h 2729190"/>
                <a:gd name="connsiteX11" fmla="*/ 0 w 2041236"/>
                <a:gd name="connsiteY11" fmla="*/ 1389916 h 2729190"/>
                <a:gd name="connsiteX12" fmla="*/ 120073 w 2041236"/>
                <a:gd name="connsiteY12" fmla="*/ 1713189 h 2729190"/>
                <a:gd name="connsiteX13" fmla="*/ 387927 w 2041236"/>
                <a:gd name="connsiteY13" fmla="*/ 1860971 h 2729190"/>
                <a:gd name="connsiteX14" fmla="*/ 637309 w 2041236"/>
                <a:gd name="connsiteY14" fmla="*/ 2017989 h 2729190"/>
                <a:gd name="connsiteX15" fmla="*/ 757382 w 2041236"/>
                <a:gd name="connsiteY15" fmla="*/ 2267371 h 2729190"/>
                <a:gd name="connsiteX16" fmla="*/ 877454 w 2041236"/>
                <a:gd name="connsiteY16" fmla="*/ 2405916 h 2729190"/>
                <a:gd name="connsiteX17" fmla="*/ 960582 w 2041236"/>
                <a:gd name="connsiteY17" fmla="*/ 2618352 h 2729190"/>
                <a:gd name="connsiteX18" fmla="*/ 1182254 w 2041236"/>
                <a:gd name="connsiteY18" fmla="*/ 2729189 h 2729190"/>
                <a:gd name="connsiteX19" fmla="*/ 1293091 w 2041236"/>
                <a:gd name="connsiteY19" fmla="*/ 2729190 h 2729190"/>
                <a:gd name="connsiteX0" fmla="*/ 1293091 w 2041236"/>
                <a:gd name="connsiteY0" fmla="*/ 2729190 h 2729190"/>
                <a:gd name="connsiteX1" fmla="*/ 1348509 w 2041236"/>
                <a:gd name="connsiteY1" fmla="*/ 2433626 h 2729190"/>
                <a:gd name="connsiteX2" fmla="*/ 1597891 w 2041236"/>
                <a:gd name="connsiteY2" fmla="*/ 2147298 h 2729190"/>
                <a:gd name="connsiteX3" fmla="*/ 2041236 w 2041236"/>
                <a:gd name="connsiteY3" fmla="*/ 1870207 h 2729190"/>
                <a:gd name="connsiteX4" fmla="*/ 2022763 w 2041236"/>
                <a:gd name="connsiteY4" fmla="*/ 1389916 h 2729190"/>
                <a:gd name="connsiteX5" fmla="*/ 1865745 w 2041236"/>
                <a:gd name="connsiteY5" fmla="*/ 965044 h 2729190"/>
                <a:gd name="connsiteX6" fmla="*/ 1551708 w 2041236"/>
                <a:gd name="connsiteY6" fmla="*/ 281553 h 2729190"/>
                <a:gd name="connsiteX7" fmla="*/ 1076181 w 2041236"/>
                <a:gd name="connsiteY7" fmla="*/ 33902 h 2729190"/>
                <a:gd name="connsiteX8" fmla="*/ 546388 w 2041236"/>
                <a:gd name="connsiteY8" fmla="*/ 89032 h 2729190"/>
                <a:gd name="connsiteX9" fmla="*/ 203200 w 2041236"/>
                <a:gd name="connsiteY9" fmla="*/ 401625 h 2729190"/>
                <a:gd name="connsiteX10" fmla="*/ 46182 w 2041236"/>
                <a:gd name="connsiteY10" fmla="*/ 1020462 h 2729190"/>
                <a:gd name="connsiteX11" fmla="*/ 0 w 2041236"/>
                <a:gd name="connsiteY11" fmla="*/ 1389916 h 2729190"/>
                <a:gd name="connsiteX12" fmla="*/ 120073 w 2041236"/>
                <a:gd name="connsiteY12" fmla="*/ 1713189 h 2729190"/>
                <a:gd name="connsiteX13" fmla="*/ 387927 w 2041236"/>
                <a:gd name="connsiteY13" fmla="*/ 1860971 h 2729190"/>
                <a:gd name="connsiteX14" fmla="*/ 637309 w 2041236"/>
                <a:gd name="connsiteY14" fmla="*/ 2017989 h 2729190"/>
                <a:gd name="connsiteX15" fmla="*/ 757382 w 2041236"/>
                <a:gd name="connsiteY15" fmla="*/ 2267371 h 2729190"/>
                <a:gd name="connsiteX16" fmla="*/ 877454 w 2041236"/>
                <a:gd name="connsiteY16" fmla="*/ 2405916 h 2729190"/>
                <a:gd name="connsiteX17" fmla="*/ 960582 w 2041236"/>
                <a:gd name="connsiteY17" fmla="*/ 2618352 h 2729190"/>
                <a:gd name="connsiteX18" fmla="*/ 1182254 w 2041236"/>
                <a:gd name="connsiteY18" fmla="*/ 2729189 h 2729190"/>
                <a:gd name="connsiteX19" fmla="*/ 1293091 w 2041236"/>
                <a:gd name="connsiteY19" fmla="*/ 2729190 h 2729190"/>
                <a:gd name="connsiteX0" fmla="*/ 1293091 w 2041236"/>
                <a:gd name="connsiteY0" fmla="*/ 2729190 h 2729190"/>
                <a:gd name="connsiteX1" fmla="*/ 1348509 w 2041236"/>
                <a:gd name="connsiteY1" fmla="*/ 2433626 h 2729190"/>
                <a:gd name="connsiteX2" fmla="*/ 1597891 w 2041236"/>
                <a:gd name="connsiteY2" fmla="*/ 2147298 h 2729190"/>
                <a:gd name="connsiteX3" fmla="*/ 2041236 w 2041236"/>
                <a:gd name="connsiteY3" fmla="*/ 1870207 h 2729190"/>
                <a:gd name="connsiteX4" fmla="*/ 2022763 w 2041236"/>
                <a:gd name="connsiteY4" fmla="*/ 1389916 h 2729190"/>
                <a:gd name="connsiteX5" fmla="*/ 1865745 w 2041236"/>
                <a:gd name="connsiteY5" fmla="*/ 965044 h 2729190"/>
                <a:gd name="connsiteX6" fmla="*/ 1551708 w 2041236"/>
                <a:gd name="connsiteY6" fmla="*/ 281553 h 2729190"/>
                <a:gd name="connsiteX7" fmla="*/ 1076181 w 2041236"/>
                <a:gd name="connsiteY7" fmla="*/ 33902 h 2729190"/>
                <a:gd name="connsiteX8" fmla="*/ 546388 w 2041236"/>
                <a:gd name="connsiteY8" fmla="*/ 89032 h 2729190"/>
                <a:gd name="connsiteX9" fmla="*/ 203200 w 2041236"/>
                <a:gd name="connsiteY9" fmla="*/ 401625 h 2729190"/>
                <a:gd name="connsiteX10" fmla="*/ 46182 w 2041236"/>
                <a:gd name="connsiteY10" fmla="*/ 1020462 h 2729190"/>
                <a:gd name="connsiteX11" fmla="*/ 0 w 2041236"/>
                <a:gd name="connsiteY11" fmla="*/ 1389916 h 2729190"/>
                <a:gd name="connsiteX12" fmla="*/ 120073 w 2041236"/>
                <a:gd name="connsiteY12" fmla="*/ 1713189 h 2729190"/>
                <a:gd name="connsiteX13" fmla="*/ 387927 w 2041236"/>
                <a:gd name="connsiteY13" fmla="*/ 1860971 h 2729190"/>
                <a:gd name="connsiteX14" fmla="*/ 637309 w 2041236"/>
                <a:gd name="connsiteY14" fmla="*/ 2017989 h 2729190"/>
                <a:gd name="connsiteX15" fmla="*/ 757382 w 2041236"/>
                <a:gd name="connsiteY15" fmla="*/ 2267371 h 2729190"/>
                <a:gd name="connsiteX16" fmla="*/ 877454 w 2041236"/>
                <a:gd name="connsiteY16" fmla="*/ 2405916 h 2729190"/>
                <a:gd name="connsiteX17" fmla="*/ 960582 w 2041236"/>
                <a:gd name="connsiteY17" fmla="*/ 2618352 h 2729190"/>
                <a:gd name="connsiteX18" fmla="*/ 1182254 w 2041236"/>
                <a:gd name="connsiteY18" fmla="*/ 2729189 h 2729190"/>
                <a:gd name="connsiteX19" fmla="*/ 1293091 w 2041236"/>
                <a:gd name="connsiteY19" fmla="*/ 2729190 h 2729190"/>
                <a:gd name="connsiteX0" fmla="*/ 1293091 w 2041236"/>
                <a:gd name="connsiteY0" fmla="*/ 2729190 h 2729190"/>
                <a:gd name="connsiteX1" fmla="*/ 1348509 w 2041236"/>
                <a:gd name="connsiteY1" fmla="*/ 2433626 h 2729190"/>
                <a:gd name="connsiteX2" fmla="*/ 1597891 w 2041236"/>
                <a:gd name="connsiteY2" fmla="*/ 2147298 h 2729190"/>
                <a:gd name="connsiteX3" fmla="*/ 2041236 w 2041236"/>
                <a:gd name="connsiteY3" fmla="*/ 1870207 h 2729190"/>
                <a:gd name="connsiteX4" fmla="*/ 2022763 w 2041236"/>
                <a:gd name="connsiteY4" fmla="*/ 1389916 h 2729190"/>
                <a:gd name="connsiteX5" fmla="*/ 1865745 w 2041236"/>
                <a:gd name="connsiteY5" fmla="*/ 965044 h 2729190"/>
                <a:gd name="connsiteX6" fmla="*/ 1551708 w 2041236"/>
                <a:gd name="connsiteY6" fmla="*/ 281553 h 2729190"/>
                <a:gd name="connsiteX7" fmla="*/ 1076181 w 2041236"/>
                <a:gd name="connsiteY7" fmla="*/ 33902 h 2729190"/>
                <a:gd name="connsiteX8" fmla="*/ 546388 w 2041236"/>
                <a:gd name="connsiteY8" fmla="*/ 89032 h 2729190"/>
                <a:gd name="connsiteX9" fmla="*/ 203200 w 2041236"/>
                <a:gd name="connsiteY9" fmla="*/ 401625 h 2729190"/>
                <a:gd name="connsiteX10" fmla="*/ 46182 w 2041236"/>
                <a:gd name="connsiteY10" fmla="*/ 1020462 h 2729190"/>
                <a:gd name="connsiteX11" fmla="*/ 0 w 2041236"/>
                <a:gd name="connsiteY11" fmla="*/ 1389916 h 2729190"/>
                <a:gd name="connsiteX12" fmla="*/ 120073 w 2041236"/>
                <a:gd name="connsiteY12" fmla="*/ 1713189 h 2729190"/>
                <a:gd name="connsiteX13" fmla="*/ 387927 w 2041236"/>
                <a:gd name="connsiteY13" fmla="*/ 1860971 h 2729190"/>
                <a:gd name="connsiteX14" fmla="*/ 637309 w 2041236"/>
                <a:gd name="connsiteY14" fmla="*/ 2017989 h 2729190"/>
                <a:gd name="connsiteX15" fmla="*/ 757382 w 2041236"/>
                <a:gd name="connsiteY15" fmla="*/ 2267371 h 2729190"/>
                <a:gd name="connsiteX16" fmla="*/ 877454 w 2041236"/>
                <a:gd name="connsiteY16" fmla="*/ 2405916 h 2729190"/>
                <a:gd name="connsiteX17" fmla="*/ 960582 w 2041236"/>
                <a:gd name="connsiteY17" fmla="*/ 2618352 h 2729190"/>
                <a:gd name="connsiteX18" fmla="*/ 1182254 w 2041236"/>
                <a:gd name="connsiteY18" fmla="*/ 2729189 h 2729190"/>
                <a:gd name="connsiteX19" fmla="*/ 1293091 w 2041236"/>
                <a:gd name="connsiteY19" fmla="*/ 2729190 h 2729190"/>
                <a:gd name="connsiteX0" fmla="*/ 1293091 w 2041236"/>
                <a:gd name="connsiteY0" fmla="*/ 2729190 h 2729190"/>
                <a:gd name="connsiteX1" fmla="*/ 1348509 w 2041236"/>
                <a:gd name="connsiteY1" fmla="*/ 2433626 h 2729190"/>
                <a:gd name="connsiteX2" fmla="*/ 1597891 w 2041236"/>
                <a:gd name="connsiteY2" fmla="*/ 2147298 h 2729190"/>
                <a:gd name="connsiteX3" fmla="*/ 2041236 w 2041236"/>
                <a:gd name="connsiteY3" fmla="*/ 1870207 h 2729190"/>
                <a:gd name="connsiteX4" fmla="*/ 2022763 w 2041236"/>
                <a:gd name="connsiteY4" fmla="*/ 1389916 h 2729190"/>
                <a:gd name="connsiteX5" fmla="*/ 1865745 w 2041236"/>
                <a:gd name="connsiteY5" fmla="*/ 965044 h 2729190"/>
                <a:gd name="connsiteX6" fmla="*/ 1551708 w 2041236"/>
                <a:gd name="connsiteY6" fmla="*/ 281553 h 2729190"/>
                <a:gd name="connsiteX7" fmla="*/ 1076181 w 2041236"/>
                <a:gd name="connsiteY7" fmla="*/ 33902 h 2729190"/>
                <a:gd name="connsiteX8" fmla="*/ 546388 w 2041236"/>
                <a:gd name="connsiteY8" fmla="*/ 89032 h 2729190"/>
                <a:gd name="connsiteX9" fmla="*/ 203200 w 2041236"/>
                <a:gd name="connsiteY9" fmla="*/ 401625 h 2729190"/>
                <a:gd name="connsiteX10" fmla="*/ 46182 w 2041236"/>
                <a:gd name="connsiteY10" fmla="*/ 1020462 h 2729190"/>
                <a:gd name="connsiteX11" fmla="*/ 0 w 2041236"/>
                <a:gd name="connsiteY11" fmla="*/ 1389916 h 2729190"/>
                <a:gd name="connsiteX12" fmla="*/ 120073 w 2041236"/>
                <a:gd name="connsiteY12" fmla="*/ 1713189 h 2729190"/>
                <a:gd name="connsiteX13" fmla="*/ 387927 w 2041236"/>
                <a:gd name="connsiteY13" fmla="*/ 1860971 h 2729190"/>
                <a:gd name="connsiteX14" fmla="*/ 637309 w 2041236"/>
                <a:gd name="connsiteY14" fmla="*/ 2017989 h 2729190"/>
                <a:gd name="connsiteX15" fmla="*/ 757382 w 2041236"/>
                <a:gd name="connsiteY15" fmla="*/ 2267371 h 2729190"/>
                <a:gd name="connsiteX16" fmla="*/ 877454 w 2041236"/>
                <a:gd name="connsiteY16" fmla="*/ 2405916 h 2729190"/>
                <a:gd name="connsiteX17" fmla="*/ 960582 w 2041236"/>
                <a:gd name="connsiteY17" fmla="*/ 2618352 h 2729190"/>
                <a:gd name="connsiteX18" fmla="*/ 1182254 w 2041236"/>
                <a:gd name="connsiteY18" fmla="*/ 2729189 h 2729190"/>
                <a:gd name="connsiteX19" fmla="*/ 1293091 w 2041236"/>
                <a:gd name="connsiteY19" fmla="*/ 2729190 h 2729190"/>
                <a:gd name="connsiteX0" fmla="*/ 1293091 w 2059002"/>
                <a:gd name="connsiteY0" fmla="*/ 2729190 h 2729190"/>
                <a:gd name="connsiteX1" fmla="*/ 1348509 w 2059002"/>
                <a:gd name="connsiteY1" fmla="*/ 2433626 h 2729190"/>
                <a:gd name="connsiteX2" fmla="*/ 1597891 w 2059002"/>
                <a:gd name="connsiteY2" fmla="*/ 2147298 h 2729190"/>
                <a:gd name="connsiteX3" fmla="*/ 2041236 w 2059002"/>
                <a:gd name="connsiteY3" fmla="*/ 1870207 h 2729190"/>
                <a:gd name="connsiteX4" fmla="*/ 2022763 w 2059002"/>
                <a:gd name="connsiteY4" fmla="*/ 1389916 h 2729190"/>
                <a:gd name="connsiteX5" fmla="*/ 1865745 w 2059002"/>
                <a:gd name="connsiteY5" fmla="*/ 965044 h 2729190"/>
                <a:gd name="connsiteX6" fmla="*/ 1551708 w 2059002"/>
                <a:gd name="connsiteY6" fmla="*/ 281553 h 2729190"/>
                <a:gd name="connsiteX7" fmla="*/ 1076181 w 2059002"/>
                <a:gd name="connsiteY7" fmla="*/ 33902 h 2729190"/>
                <a:gd name="connsiteX8" fmla="*/ 546388 w 2059002"/>
                <a:gd name="connsiteY8" fmla="*/ 89032 h 2729190"/>
                <a:gd name="connsiteX9" fmla="*/ 203200 w 2059002"/>
                <a:gd name="connsiteY9" fmla="*/ 401625 h 2729190"/>
                <a:gd name="connsiteX10" fmla="*/ 46182 w 2059002"/>
                <a:gd name="connsiteY10" fmla="*/ 1020462 h 2729190"/>
                <a:gd name="connsiteX11" fmla="*/ 0 w 2059002"/>
                <a:gd name="connsiteY11" fmla="*/ 1389916 h 2729190"/>
                <a:gd name="connsiteX12" fmla="*/ 120073 w 2059002"/>
                <a:gd name="connsiteY12" fmla="*/ 1713189 h 2729190"/>
                <a:gd name="connsiteX13" fmla="*/ 387927 w 2059002"/>
                <a:gd name="connsiteY13" fmla="*/ 1860971 h 2729190"/>
                <a:gd name="connsiteX14" fmla="*/ 637309 w 2059002"/>
                <a:gd name="connsiteY14" fmla="*/ 2017989 h 2729190"/>
                <a:gd name="connsiteX15" fmla="*/ 757382 w 2059002"/>
                <a:gd name="connsiteY15" fmla="*/ 2267371 h 2729190"/>
                <a:gd name="connsiteX16" fmla="*/ 877454 w 2059002"/>
                <a:gd name="connsiteY16" fmla="*/ 2405916 h 2729190"/>
                <a:gd name="connsiteX17" fmla="*/ 960582 w 2059002"/>
                <a:gd name="connsiteY17" fmla="*/ 2618352 h 2729190"/>
                <a:gd name="connsiteX18" fmla="*/ 1182254 w 2059002"/>
                <a:gd name="connsiteY18" fmla="*/ 2729189 h 2729190"/>
                <a:gd name="connsiteX19" fmla="*/ 1293091 w 2059002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597891 w 2069574"/>
                <a:gd name="connsiteY2" fmla="*/ 2147298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865745 w 2069574"/>
                <a:gd name="connsiteY5" fmla="*/ 9650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16941 w 2069574"/>
                <a:gd name="connsiteY2" fmla="*/ 2171111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865745 w 2069574"/>
                <a:gd name="connsiteY5" fmla="*/ 9650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865745 w 2069574"/>
                <a:gd name="connsiteY5" fmla="*/ 9650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865745 w 2069574"/>
                <a:gd name="connsiteY5" fmla="*/ 9650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865745 w 2069574"/>
                <a:gd name="connsiteY5" fmla="*/ 9650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865745 w 2069574"/>
                <a:gd name="connsiteY5" fmla="*/ 9650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908608 w 2069574"/>
                <a:gd name="connsiteY5" fmla="*/ 9269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03200 w 2069574"/>
                <a:gd name="connsiteY9" fmla="*/ 401625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908608 w 2069574"/>
                <a:gd name="connsiteY5" fmla="*/ 9269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22250 w 2069574"/>
                <a:gd name="connsiteY9" fmla="*/ 415912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908608 w 2069574"/>
                <a:gd name="connsiteY5" fmla="*/ 9269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22250 w 2069574"/>
                <a:gd name="connsiteY9" fmla="*/ 415912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908608 w 2069574"/>
                <a:gd name="connsiteY5" fmla="*/ 9269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22250 w 2069574"/>
                <a:gd name="connsiteY9" fmla="*/ 415912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908608 w 2069574"/>
                <a:gd name="connsiteY5" fmla="*/ 9269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22250 w 2069574"/>
                <a:gd name="connsiteY9" fmla="*/ 415912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3091 w 2069574"/>
                <a:gd name="connsiteY0" fmla="*/ 2729190 h 2729190"/>
                <a:gd name="connsiteX1" fmla="*/ 1348509 w 2069574"/>
                <a:gd name="connsiteY1" fmla="*/ 2433626 h 2729190"/>
                <a:gd name="connsiteX2" fmla="*/ 1631228 w 2069574"/>
                <a:gd name="connsiteY2" fmla="*/ 2161586 h 2729190"/>
                <a:gd name="connsiteX3" fmla="*/ 2041236 w 2069574"/>
                <a:gd name="connsiteY3" fmla="*/ 1870207 h 2729190"/>
                <a:gd name="connsiteX4" fmla="*/ 2022763 w 2069574"/>
                <a:gd name="connsiteY4" fmla="*/ 1389916 h 2729190"/>
                <a:gd name="connsiteX5" fmla="*/ 1908608 w 2069574"/>
                <a:gd name="connsiteY5" fmla="*/ 926944 h 2729190"/>
                <a:gd name="connsiteX6" fmla="*/ 1551708 w 2069574"/>
                <a:gd name="connsiteY6" fmla="*/ 281553 h 2729190"/>
                <a:gd name="connsiteX7" fmla="*/ 1076181 w 2069574"/>
                <a:gd name="connsiteY7" fmla="*/ 33902 h 2729190"/>
                <a:gd name="connsiteX8" fmla="*/ 546388 w 2069574"/>
                <a:gd name="connsiteY8" fmla="*/ 89032 h 2729190"/>
                <a:gd name="connsiteX9" fmla="*/ 222250 w 2069574"/>
                <a:gd name="connsiteY9" fmla="*/ 415912 h 2729190"/>
                <a:gd name="connsiteX10" fmla="*/ 46182 w 2069574"/>
                <a:gd name="connsiteY10" fmla="*/ 1020462 h 2729190"/>
                <a:gd name="connsiteX11" fmla="*/ 0 w 2069574"/>
                <a:gd name="connsiteY11" fmla="*/ 1389916 h 2729190"/>
                <a:gd name="connsiteX12" fmla="*/ 120073 w 2069574"/>
                <a:gd name="connsiteY12" fmla="*/ 1713189 h 2729190"/>
                <a:gd name="connsiteX13" fmla="*/ 387927 w 2069574"/>
                <a:gd name="connsiteY13" fmla="*/ 1860971 h 2729190"/>
                <a:gd name="connsiteX14" fmla="*/ 637309 w 2069574"/>
                <a:gd name="connsiteY14" fmla="*/ 2017989 h 2729190"/>
                <a:gd name="connsiteX15" fmla="*/ 757382 w 2069574"/>
                <a:gd name="connsiteY15" fmla="*/ 2267371 h 2729190"/>
                <a:gd name="connsiteX16" fmla="*/ 877454 w 2069574"/>
                <a:gd name="connsiteY16" fmla="*/ 2405916 h 2729190"/>
                <a:gd name="connsiteX17" fmla="*/ 960582 w 2069574"/>
                <a:gd name="connsiteY17" fmla="*/ 2618352 h 2729190"/>
                <a:gd name="connsiteX18" fmla="*/ 1182254 w 2069574"/>
                <a:gd name="connsiteY18" fmla="*/ 2729189 h 2729190"/>
                <a:gd name="connsiteX19" fmla="*/ 1293091 w 2069574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389835 w 2071482"/>
                <a:gd name="connsiteY13" fmla="*/ 1860971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389835 w 2071482"/>
                <a:gd name="connsiteY13" fmla="*/ 1860971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389835 w 2071482"/>
                <a:gd name="connsiteY13" fmla="*/ 1860971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79362 w 2071482"/>
                <a:gd name="connsiteY16" fmla="*/ 2405916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88887 w 2071482"/>
                <a:gd name="connsiteY16" fmla="*/ 2448779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9290 w 2071482"/>
                <a:gd name="connsiteY15" fmla="*/ 2267371 h 2729190"/>
                <a:gd name="connsiteX16" fmla="*/ 888887 w 2071482"/>
                <a:gd name="connsiteY16" fmla="*/ 2448779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45003 w 2071482"/>
                <a:gd name="connsiteY15" fmla="*/ 2276896 h 2729190"/>
                <a:gd name="connsiteX16" fmla="*/ 888887 w 2071482"/>
                <a:gd name="connsiteY16" fmla="*/ 2448779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62490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48203 w 2071482"/>
                <a:gd name="connsiteY17" fmla="*/ 2618352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57728 w 2071482"/>
                <a:gd name="connsiteY17" fmla="*/ 2646927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29153 w 2071482"/>
                <a:gd name="connsiteY17" fmla="*/ 2604065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29153 w 2071482"/>
                <a:gd name="connsiteY17" fmla="*/ 2604065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43441 w 2071482"/>
                <a:gd name="connsiteY17" fmla="*/ 2632640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4999 w 2071482"/>
                <a:gd name="connsiteY0" fmla="*/ 2729190 h 2729190"/>
                <a:gd name="connsiteX1" fmla="*/ 1350417 w 2071482"/>
                <a:gd name="connsiteY1" fmla="*/ 2433626 h 2729190"/>
                <a:gd name="connsiteX2" fmla="*/ 1633136 w 2071482"/>
                <a:gd name="connsiteY2" fmla="*/ 2161586 h 2729190"/>
                <a:gd name="connsiteX3" fmla="*/ 2043144 w 2071482"/>
                <a:gd name="connsiteY3" fmla="*/ 1870207 h 2729190"/>
                <a:gd name="connsiteX4" fmla="*/ 2024671 w 2071482"/>
                <a:gd name="connsiteY4" fmla="*/ 1389916 h 2729190"/>
                <a:gd name="connsiteX5" fmla="*/ 1910516 w 2071482"/>
                <a:gd name="connsiteY5" fmla="*/ 926944 h 2729190"/>
                <a:gd name="connsiteX6" fmla="*/ 1553616 w 2071482"/>
                <a:gd name="connsiteY6" fmla="*/ 281553 h 2729190"/>
                <a:gd name="connsiteX7" fmla="*/ 1078089 w 2071482"/>
                <a:gd name="connsiteY7" fmla="*/ 33902 h 2729190"/>
                <a:gd name="connsiteX8" fmla="*/ 548296 w 2071482"/>
                <a:gd name="connsiteY8" fmla="*/ 89032 h 2729190"/>
                <a:gd name="connsiteX9" fmla="*/ 224158 w 2071482"/>
                <a:gd name="connsiteY9" fmla="*/ 415912 h 2729190"/>
                <a:gd name="connsiteX10" fmla="*/ 48090 w 2071482"/>
                <a:gd name="connsiteY10" fmla="*/ 1020462 h 2729190"/>
                <a:gd name="connsiteX11" fmla="*/ 1908 w 2071482"/>
                <a:gd name="connsiteY11" fmla="*/ 1389916 h 2729190"/>
                <a:gd name="connsiteX12" fmla="*/ 121981 w 2071482"/>
                <a:gd name="connsiteY12" fmla="*/ 1713189 h 2729190"/>
                <a:gd name="connsiteX13" fmla="*/ 404123 w 2071482"/>
                <a:gd name="connsiteY13" fmla="*/ 1846683 h 2729190"/>
                <a:gd name="connsiteX14" fmla="*/ 639217 w 2071482"/>
                <a:gd name="connsiteY14" fmla="*/ 2017989 h 2729190"/>
                <a:gd name="connsiteX15" fmla="*/ 754528 w 2071482"/>
                <a:gd name="connsiteY15" fmla="*/ 2267371 h 2729190"/>
                <a:gd name="connsiteX16" fmla="*/ 888887 w 2071482"/>
                <a:gd name="connsiteY16" fmla="*/ 2448779 h 2729190"/>
                <a:gd name="connsiteX17" fmla="*/ 943441 w 2071482"/>
                <a:gd name="connsiteY17" fmla="*/ 2632640 h 2729190"/>
                <a:gd name="connsiteX18" fmla="*/ 1184162 w 2071482"/>
                <a:gd name="connsiteY18" fmla="*/ 2729189 h 2729190"/>
                <a:gd name="connsiteX19" fmla="*/ 1294999 w 2071482"/>
                <a:gd name="connsiteY19" fmla="*/ 2729190 h 2729190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639217 w 2071482"/>
                <a:gd name="connsiteY14" fmla="*/ 2017989 h 2753002"/>
                <a:gd name="connsiteX15" fmla="*/ 754528 w 2071482"/>
                <a:gd name="connsiteY15" fmla="*/ 2267371 h 2753002"/>
                <a:gd name="connsiteX16" fmla="*/ 888887 w 2071482"/>
                <a:gd name="connsiteY16" fmla="*/ 2448779 h 2753002"/>
                <a:gd name="connsiteX17" fmla="*/ 943441 w 2071482"/>
                <a:gd name="connsiteY17" fmla="*/ 2632640 h 2753002"/>
                <a:gd name="connsiteX18" fmla="*/ 1184162 w 2071482"/>
                <a:gd name="connsiteY18" fmla="*/ 2729189 h 2753002"/>
                <a:gd name="connsiteX19" fmla="*/ 1290237 w 2071482"/>
                <a:gd name="connsiteY19" fmla="*/ 2753002 h 2753002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639217 w 2071482"/>
                <a:gd name="connsiteY14" fmla="*/ 2017989 h 2753002"/>
                <a:gd name="connsiteX15" fmla="*/ 754528 w 2071482"/>
                <a:gd name="connsiteY15" fmla="*/ 2267371 h 2753002"/>
                <a:gd name="connsiteX16" fmla="*/ 888887 w 2071482"/>
                <a:gd name="connsiteY16" fmla="*/ 2448779 h 2753002"/>
                <a:gd name="connsiteX17" fmla="*/ 943441 w 2071482"/>
                <a:gd name="connsiteY17" fmla="*/ 2632640 h 2753002"/>
                <a:gd name="connsiteX18" fmla="*/ 1184162 w 2071482"/>
                <a:gd name="connsiteY18" fmla="*/ 2729189 h 2753002"/>
                <a:gd name="connsiteX19" fmla="*/ 1290237 w 2071482"/>
                <a:gd name="connsiteY19" fmla="*/ 2753002 h 2753002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639217 w 2071482"/>
                <a:gd name="connsiteY14" fmla="*/ 2017989 h 2753002"/>
                <a:gd name="connsiteX15" fmla="*/ 754528 w 2071482"/>
                <a:gd name="connsiteY15" fmla="*/ 2267371 h 2753002"/>
                <a:gd name="connsiteX16" fmla="*/ 888887 w 2071482"/>
                <a:gd name="connsiteY16" fmla="*/ 2448779 h 2753002"/>
                <a:gd name="connsiteX17" fmla="*/ 943441 w 2071482"/>
                <a:gd name="connsiteY17" fmla="*/ 2632640 h 2753002"/>
                <a:gd name="connsiteX18" fmla="*/ 1160350 w 2071482"/>
                <a:gd name="connsiteY18" fmla="*/ 2724426 h 2753002"/>
                <a:gd name="connsiteX19" fmla="*/ 1290237 w 2071482"/>
                <a:gd name="connsiteY19" fmla="*/ 2753002 h 2753002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667792 w 2071482"/>
                <a:gd name="connsiteY14" fmla="*/ 2013227 h 2753002"/>
                <a:gd name="connsiteX15" fmla="*/ 754528 w 2071482"/>
                <a:gd name="connsiteY15" fmla="*/ 2267371 h 2753002"/>
                <a:gd name="connsiteX16" fmla="*/ 888887 w 2071482"/>
                <a:gd name="connsiteY16" fmla="*/ 2448779 h 2753002"/>
                <a:gd name="connsiteX17" fmla="*/ 943441 w 2071482"/>
                <a:gd name="connsiteY17" fmla="*/ 2632640 h 2753002"/>
                <a:gd name="connsiteX18" fmla="*/ 1160350 w 2071482"/>
                <a:gd name="connsiteY18" fmla="*/ 2724426 h 2753002"/>
                <a:gd name="connsiteX19" fmla="*/ 1290237 w 2071482"/>
                <a:gd name="connsiteY19" fmla="*/ 2753002 h 2753002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505001 w 2071482"/>
                <a:gd name="connsiteY14" fmla="*/ 1935870 h 2753002"/>
                <a:gd name="connsiteX15" fmla="*/ 667792 w 2071482"/>
                <a:gd name="connsiteY15" fmla="*/ 2013227 h 2753002"/>
                <a:gd name="connsiteX16" fmla="*/ 754528 w 2071482"/>
                <a:gd name="connsiteY16" fmla="*/ 2267371 h 2753002"/>
                <a:gd name="connsiteX17" fmla="*/ 888887 w 2071482"/>
                <a:gd name="connsiteY17" fmla="*/ 2448779 h 2753002"/>
                <a:gd name="connsiteX18" fmla="*/ 943441 w 2071482"/>
                <a:gd name="connsiteY18" fmla="*/ 2632640 h 2753002"/>
                <a:gd name="connsiteX19" fmla="*/ 1160350 w 2071482"/>
                <a:gd name="connsiteY19" fmla="*/ 2724426 h 2753002"/>
                <a:gd name="connsiteX20" fmla="*/ 1290237 w 2071482"/>
                <a:gd name="connsiteY20" fmla="*/ 2753002 h 2753002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533576 w 2071482"/>
                <a:gd name="connsiteY14" fmla="*/ 1854907 h 2753002"/>
                <a:gd name="connsiteX15" fmla="*/ 667792 w 2071482"/>
                <a:gd name="connsiteY15" fmla="*/ 2013227 h 2753002"/>
                <a:gd name="connsiteX16" fmla="*/ 754528 w 2071482"/>
                <a:gd name="connsiteY16" fmla="*/ 2267371 h 2753002"/>
                <a:gd name="connsiteX17" fmla="*/ 888887 w 2071482"/>
                <a:gd name="connsiteY17" fmla="*/ 2448779 h 2753002"/>
                <a:gd name="connsiteX18" fmla="*/ 943441 w 2071482"/>
                <a:gd name="connsiteY18" fmla="*/ 2632640 h 2753002"/>
                <a:gd name="connsiteX19" fmla="*/ 1160350 w 2071482"/>
                <a:gd name="connsiteY19" fmla="*/ 2724426 h 2753002"/>
                <a:gd name="connsiteX20" fmla="*/ 1290237 w 2071482"/>
                <a:gd name="connsiteY20" fmla="*/ 2753002 h 2753002"/>
                <a:gd name="connsiteX0" fmla="*/ 1290237 w 2071482"/>
                <a:gd name="connsiteY0" fmla="*/ 2753002 h 2753002"/>
                <a:gd name="connsiteX1" fmla="*/ 1350417 w 2071482"/>
                <a:gd name="connsiteY1" fmla="*/ 2433626 h 2753002"/>
                <a:gd name="connsiteX2" fmla="*/ 1633136 w 2071482"/>
                <a:gd name="connsiteY2" fmla="*/ 2161586 h 2753002"/>
                <a:gd name="connsiteX3" fmla="*/ 2043144 w 2071482"/>
                <a:gd name="connsiteY3" fmla="*/ 1870207 h 2753002"/>
                <a:gd name="connsiteX4" fmla="*/ 2024671 w 2071482"/>
                <a:gd name="connsiteY4" fmla="*/ 1389916 h 2753002"/>
                <a:gd name="connsiteX5" fmla="*/ 1910516 w 2071482"/>
                <a:gd name="connsiteY5" fmla="*/ 926944 h 2753002"/>
                <a:gd name="connsiteX6" fmla="*/ 1553616 w 2071482"/>
                <a:gd name="connsiteY6" fmla="*/ 281553 h 2753002"/>
                <a:gd name="connsiteX7" fmla="*/ 1078089 w 2071482"/>
                <a:gd name="connsiteY7" fmla="*/ 33902 h 2753002"/>
                <a:gd name="connsiteX8" fmla="*/ 548296 w 2071482"/>
                <a:gd name="connsiteY8" fmla="*/ 89032 h 2753002"/>
                <a:gd name="connsiteX9" fmla="*/ 224158 w 2071482"/>
                <a:gd name="connsiteY9" fmla="*/ 415912 h 2753002"/>
                <a:gd name="connsiteX10" fmla="*/ 48090 w 2071482"/>
                <a:gd name="connsiteY10" fmla="*/ 1020462 h 2753002"/>
                <a:gd name="connsiteX11" fmla="*/ 1908 w 2071482"/>
                <a:gd name="connsiteY11" fmla="*/ 1389916 h 2753002"/>
                <a:gd name="connsiteX12" fmla="*/ 121981 w 2071482"/>
                <a:gd name="connsiteY12" fmla="*/ 1713189 h 2753002"/>
                <a:gd name="connsiteX13" fmla="*/ 404123 w 2071482"/>
                <a:gd name="connsiteY13" fmla="*/ 1846683 h 2753002"/>
                <a:gd name="connsiteX14" fmla="*/ 533576 w 2071482"/>
                <a:gd name="connsiteY14" fmla="*/ 1854907 h 2753002"/>
                <a:gd name="connsiteX15" fmla="*/ 667792 w 2071482"/>
                <a:gd name="connsiteY15" fmla="*/ 2013227 h 2753002"/>
                <a:gd name="connsiteX16" fmla="*/ 783103 w 2071482"/>
                <a:gd name="connsiteY16" fmla="*/ 2262609 h 2753002"/>
                <a:gd name="connsiteX17" fmla="*/ 888887 w 2071482"/>
                <a:gd name="connsiteY17" fmla="*/ 2448779 h 2753002"/>
                <a:gd name="connsiteX18" fmla="*/ 943441 w 2071482"/>
                <a:gd name="connsiteY18" fmla="*/ 2632640 h 2753002"/>
                <a:gd name="connsiteX19" fmla="*/ 1160350 w 2071482"/>
                <a:gd name="connsiteY19" fmla="*/ 2724426 h 2753002"/>
                <a:gd name="connsiteX20" fmla="*/ 1290237 w 2071482"/>
                <a:gd name="connsiteY20" fmla="*/ 2753002 h 2753002"/>
                <a:gd name="connsiteX0" fmla="*/ 1328337 w 2071482"/>
                <a:gd name="connsiteY0" fmla="*/ 2757765 h 2757765"/>
                <a:gd name="connsiteX1" fmla="*/ 1350417 w 2071482"/>
                <a:gd name="connsiteY1" fmla="*/ 2433626 h 2757765"/>
                <a:gd name="connsiteX2" fmla="*/ 1633136 w 2071482"/>
                <a:gd name="connsiteY2" fmla="*/ 2161586 h 2757765"/>
                <a:gd name="connsiteX3" fmla="*/ 2043144 w 2071482"/>
                <a:gd name="connsiteY3" fmla="*/ 1870207 h 2757765"/>
                <a:gd name="connsiteX4" fmla="*/ 2024671 w 2071482"/>
                <a:gd name="connsiteY4" fmla="*/ 1389916 h 2757765"/>
                <a:gd name="connsiteX5" fmla="*/ 1910516 w 2071482"/>
                <a:gd name="connsiteY5" fmla="*/ 926944 h 2757765"/>
                <a:gd name="connsiteX6" fmla="*/ 1553616 w 2071482"/>
                <a:gd name="connsiteY6" fmla="*/ 281553 h 2757765"/>
                <a:gd name="connsiteX7" fmla="*/ 1078089 w 2071482"/>
                <a:gd name="connsiteY7" fmla="*/ 33902 h 2757765"/>
                <a:gd name="connsiteX8" fmla="*/ 548296 w 2071482"/>
                <a:gd name="connsiteY8" fmla="*/ 89032 h 2757765"/>
                <a:gd name="connsiteX9" fmla="*/ 224158 w 2071482"/>
                <a:gd name="connsiteY9" fmla="*/ 415912 h 2757765"/>
                <a:gd name="connsiteX10" fmla="*/ 48090 w 2071482"/>
                <a:gd name="connsiteY10" fmla="*/ 1020462 h 2757765"/>
                <a:gd name="connsiteX11" fmla="*/ 1908 w 2071482"/>
                <a:gd name="connsiteY11" fmla="*/ 1389916 h 2757765"/>
                <a:gd name="connsiteX12" fmla="*/ 121981 w 2071482"/>
                <a:gd name="connsiteY12" fmla="*/ 1713189 h 2757765"/>
                <a:gd name="connsiteX13" fmla="*/ 404123 w 2071482"/>
                <a:gd name="connsiteY13" fmla="*/ 1846683 h 2757765"/>
                <a:gd name="connsiteX14" fmla="*/ 533576 w 2071482"/>
                <a:gd name="connsiteY14" fmla="*/ 1854907 h 2757765"/>
                <a:gd name="connsiteX15" fmla="*/ 667792 w 2071482"/>
                <a:gd name="connsiteY15" fmla="*/ 2013227 h 2757765"/>
                <a:gd name="connsiteX16" fmla="*/ 783103 w 2071482"/>
                <a:gd name="connsiteY16" fmla="*/ 2262609 h 2757765"/>
                <a:gd name="connsiteX17" fmla="*/ 888887 w 2071482"/>
                <a:gd name="connsiteY17" fmla="*/ 2448779 h 2757765"/>
                <a:gd name="connsiteX18" fmla="*/ 943441 w 2071482"/>
                <a:gd name="connsiteY18" fmla="*/ 2632640 h 2757765"/>
                <a:gd name="connsiteX19" fmla="*/ 1160350 w 2071482"/>
                <a:gd name="connsiteY19" fmla="*/ 2724426 h 2757765"/>
                <a:gd name="connsiteX20" fmla="*/ 1328337 w 2071482"/>
                <a:gd name="connsiteY20" fmla="*/ 2757765 h 2757765"/>
                <a:gd name="connsiteX0" fmla="*/ 1328337 w 2071482"/>
                <a:gd name="connsiteY0" fmla="*/ 2757765 h 2757765"/>
                <a:gd name="connsiteX1" fmla="*/ 1350417 w 2071482"/>
                <a:gd name="connsiteY1" fmla="*/ 2433626 h 2757765"/>
                <a:gd name="connsiteX2" fmla="*/ 1633136 w 2071482"/>
                <a:gd name="connsiteY2" fmla="*/ 2161586 h 2757765"/>
                <a:gd name="connsiteX3" fmla="*/ 2043144 w 2071482"/>
                <a:gd name="connsiteY3" fmla="*/ 1870207 h 2757765"/>
                <a:gd name="connsiteX4" fmla="*/ 2024671 w 2071482"/>
                <a:gd name="connsiteY4" fmla="*/ 1389916 h 2757765"/>
                <a:gd name="connsiteX5" fmla="*/ 1910516 w 2071482"/>
                <a:gd name="connsiteY5" fmla="*/ 926944 h 2757765"/>
                <a:gd name="connsiteX6" fmla="*/ 1553616 w 2071482"/>
                <a:gd name="connsiteY6" fmla="*/ 281553 h 2757765"/>
                <a:gd name="connsiteX7" fmla="*/ 1078089 w 2071482"/>
                <a:gd name="connsiteY7" fmla="*/ 33902 h 2757765"/>
                <a:gd name="connsiteX8" fmla="*/ 548296 w 2071482"/>
                <a:gd name="connsiteY8" fmla="*/ 89032 h 2757765"/>
                <a:gd name="connsiteX9" fmla="*/ 224158 w 2071482"/>
                <a:gd name="connsiteY9" fmla="*/ 415912 h 2757765"/>
                <a:gd name="connsiteX10" fmla="*/ 48090 w 2071482"/>
                <a:gd name="connsiteY10" fmla="*/ 1020462 h 2757765"/>
                <a:gd name="connsiteX11" fmla="*/ 1908 w 2071482"/>
                <a:gd name="connsiteY11" fmla="*/ 1389916 h 2757765"/>
                <a:gd name="connsiteX12" fmla="*/ 121981 w 2071482"/>
                <a:gd name="connsiteY12" fmla="*/ 1713189 h 2757765"/>
                <a:gd name="connsiteX13" fmla="*/ 404123 w 2071482"/>
                <a:gd name="connsiteY13" fmla="*/ 1846683 h 2757765"/>
                <a:gd name="connsiteX14" fmla="*/ 533576 w 2071482"/>
                <a:gd name="connsiteY14" fmla="*/ 1854907 h 2757765"/>
                <a:gd name="connsiteX15" fmla="*/ 667792 w 2071482"/>
                <a:gd name="connsiteY15" fmla="*/ 2013227 h 2757765"/>
                <a:gd name="connsiteX16" fmla="*/ 783103 w 2071482"/>
                <a:gd name="connsiteY16" fmla="*/ 2262609 h 2757765"/>
                <a:gd name="connsiteX17" fmla="*/ 888887 w 2071482"/>
                <a:gd name="connsiteY17" fmla="*/ 2448779 h 2757765"/>
                <a:gd name="connsiteX18" fmla="*/ 943441 w 2071482"/>
                <a:gd name="connsiteY18" fmla="*/ 2632640 h 2757765"/>
                <a:gd name="connsiteX19" fmla="*/ 1160350 w 2071482"/>
                <a:gd name="connsiteY19" fmla="*/ 2724426 h 2757765"/>
                <a:gd name="connsiteX20" fmla="*/ 1328337 w 2071482"/>
                <a:gd name="connsiteY20" fmla="*/ 2757765 h 275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71482" h="2757765">
                  <a:moveTo>
                    <a:pt x="1328337" y="2757765"/>
                  </a:moveTo>
                  <a:cubicBezTo>
                    <a:pt x="1300773" y="2575106"/>
                    <a:pt x="1330357" y="2540085"/>
                    <a:pt x="1350417" y="2433626"/>
                  </a:cubicBezTo>
                  <a:lnTo>
                    <a:pt x="1633136" y="2161586"/>
                  </a:lnTo>
                  <a:lnTo>
                    <a:pt x="2043144" y="1870207"/>
                  </a:lnTo>
                  <a:cubicBezTo>
                    <a:pt x="2070323" y="1729160"/>
                    <a:pt x="2097504" y="1573826"/>
                    <a:pt x="2024671" y="1389916"/>
                  </a:cubicBezTo>
                  <a:cubicBezTo>
                    <a:pt x="2000907" y="1238767"/>
                    <a:pt x="1962855" y="1068568"/>
                    <a:pt x="1910516" y="926944"/>
                  </a:cubicBezTo>
                  <a:cubicBezTo>
                    <a:pt x="1805837" y="699114"/>
                    <a:pt x="1701157" y="471283"/>
                    <a:pt x="1553616" y="281553"/>
                  </a:cubicBezTo>
                  <a:cubicBezTo>
                    <a:pt x="1409394" y="165665"/>
                    <a:pt x="1279461" y="102164"/>
                    <a:pt x="1078089" y="33902"/>
                  </a:cubicBezTo>
                  <a:cubicBezTo>
                    <a:pt x="925303" y="-9634"/>
                    <a:pt x="724894" y="-29358"/>
                    <a:pt x="548296" y="89032"/>
                  </a:cubicBezTo>
                  <a:cubicBezTo>
                    <a:pt x="421200" y="159892"/>
                    <a:pt x="303629" y="249802"/>
                    <a:pt x="224158" y="415912"/>
                  </a:cubicBezTo>
                  <a:cubicBezTo>
                    <a:pt x="165469" y="617429"/>
                    <a:pt x="73441" y="814183"/>
                    <a:pt x="48090" y="1020462"/>
                  </a:cubicBezTo>
                  <a:cubicBezTo>
                    <a:pt x="13646" y="1143613"/>
                    <a:pt x="-6511" y="1262002"/>
                    <a:pt x="1908" y="1389916"/>
                  </a:cubicBezTo>
                  <a:cubicBezTo>
                    <a:pt x="27644" y="1526249"/>
                    <a:pt x="53382" y="1614956"/>
                    <a:pt x="121981" y="1713189"/>
                  </a:cubicBezTo>
                  <a:cubicBezTo>
                    <a:pt x="216028" y="1757687"/>
                    <a:pt x="286263" y="1797423"/>
                    <a:pt x="404123" y="1846683"/>
                  </a:cubicBezTo>
                  <a:cubicBezTo>
                    <a:pt x="467960" y="1883796"/>
                    <a:pt x="489631" y="1827150"/>
                    <a:pt x="533576" y="1854907"/>
                  </a:cubicBezTo>
                  <a:cubicBezTo>
                    <a:pt x="577521" y="1882664"/>
                    <a:pt x="626204" y="1957977"/>
                    <a:pt x="667792" y="2013227"/>
                  </a:cubicBezTo>
                  <a:cubicBezTo>
                    <a:pt x="679241" y="2096354"/>
                    <a:pt x="733554" y="2179482"/>
                    <a:pt x="783103" y="2262609"/>
                  </a:cubicBezTo>
                  <a:cubicBezTo>
                    <a:pt x="818364" y="2327841"/>
                    <a:pt x="844100" y="2374022"/>
                    <a:pt x="888887" y="2448779"/>
                  </a:cubicBezTo>
                  <a:cubicBezTo>
                    <a:pt x="918135" y="2479567"/>
                    <a:pt x="931895" y="2623019"/>
                    <a:pt x="943441" y="2632640"/>
                  </a:cubicBezTo>
                  <a:cubicBezTo>
                    <a:pt x="1030129" y="2702779"/>
                    <a:pt x="1152653" y="2716729"/>
                    <a:pt x="1160350" y="2724426"/>
                  </a:cubicBezTo>
                  <a:lnTo>
                    <a:pt x="1328337" y="2757765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 w="2857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452DF8-6FFE-5F34-E694-5DB89795C15E}"/>
                </a:ext>
              </a:extLst>
            </p:cNvPr>
            <p:cNvSpPr/>
            <p:nvPr/>
          </p:nvSpPr>
          <p:spPr>
            <a:xfrm>
              <a:off x="4835296" y="3676650"/>
              <a:ext cx="2090283" cy="2521893"/>
            </a:xfrm>
            <a:custGeom>
              <a:avLst/>
              <a:gdLst>
                <a:gd name="connsiteX0" fmla="*/ 1332141 w 2090283"/>
                <a:gd name="connsiteY0" fmla="*/ 2519362 h 2521893"/>
                <a:gd name="connsiteX1" fmla="*/ 1336905 w 2090283"/>
                <a:gd name="connsiteY1" fmla="*/ 2190749 h 2521893"/>
                <a:gd name="connsiteX2" fmla="*/ 1608367 w 2090283"/>
                <a:gd name="connsiteY2" fmla="*/ 1909761 h 2521893"/>
                <a:gd name="connsiteX3" fmla="*/ 1770293 w 2090283"/>
                <a:gd name="connsiteY3" fmla="*/ 1776413 h 2521893"/>
                <a:gd name="connsiteX4" fmla="*/ 1960791 w 2090283"/>
                <a:gd name="connsiteY4" fmla="*/ 1647825 h 2521893"/>
                <a:gd name="connsiteX5" fmla="*/ 1989367 w 2090283"/>
                <a:gd name="connsiteY5" fmla="*/ 1285874 h 2521893"/>
                <a:gd name="connsiteX6" fmla="*/ 1927453 w 2090283"/>
                <a:gd name="connsiteY6" fmla="*/ 1123948 h 2521893"/>
                <a:gd name="connsiteX7" fmla="*/ 1922691 w 2090283"/>
                <a:gd name="connsiteY7" fmla="*/ 833437 h 2521893"/>
                <a:gd name="connsiteX8" fmla="*/ 2051279 w 2090283"/>
                <a:gd name="connsiteY8" fmla="*/ 552450 h 2521893"/>
                <a:gd name="connsiteX9" fmla="*/ 2046517 w 2090283"/>
                <a:gd name="connsiteY9" fmla="*/ 142874 h 2521893"/>
                <a:gd name="connsiteX10" fmla="*/ 1784579 w 2090283"/>
                <a:gd name="connsiteY10" fmla="*/ 0 h 2521893"/>
                <a:gd name="connsiteX11" fmla="*/ 1322616 w 2090283"/>
                <a:gd name="connsiteY11" fmla="*/ 66675 h 2521893"/>
                <a:gd name="connsiteX12" fmla="*/ 741591 w 2090283"/>
                <a:gd name="connsiteY12" fmla="*/ 319086 h 2521893"/>
                <a:gd name="connsiteX13" fmla="*/ 351067 w 2090283"/>
                <a:gd name="connsiteY13" fmla="*/ 657224 h 2521893"/>
                <a:gd name="connsiteX14" fmla="*/ 131992 w 2090283"/>
                <a:gd name="connsiteY14" fmla="*/ 928687 h 2521893"/>
                <a:gd name="connsiteX15" fmla="*/ 3405 w 2090283"/>
                <a:gd name="connsiteY15" fmla="*/ 1262061 h 2521893"/>
                <a:gd name="connsiteX16" fmla="*/ 527281 w 2090283"/>
                <a:gd name="connsiteY16" fmla="*/ 1604961 h 2521893"/>
                <a:gd name="connsiteX17" fmla="*/ 636817 w 2090283"/>
                <a:gd name="connsiteY17" fmla="*/ 1776412 h 2521893"/>
                <a:gd name="connsiteX18" fmla="*/ 770167 w 2090283"/>
                <a:gd name="connsiteY18" fmla="*/ 2043112 h 2521893"/>
                <a:gd name="connsiteX19" fmla="*/ 879704 w 2090283"/>
                <a:gd name="connsiteY19" fmla="*/ 2224087 h 2521893"/>
                <a:gd name="connsiteX20" fmla="*/ 994004 w 2090283"/>
                <a:gd name="connsiteY20" fmla="*/ 2438399 h 2521893"/>
                <a:gd name="connsiteX21" fmla="*/ 1332141 w 2090283"/>
                <a:gd name="connsiteY21" fmla="*/ 2519362 h 2521893"/>
                <a:gd name="connsiteX0" fmla="*/ 1332141 w 2090283"/>
                <a:gd name="connsiteY0" fmla="*/ 2519362 h 2521893"/>
                <a:gd name="connsiteX1" fmla="*/ 1336905 w 2090283"/>
                <a:gd name="connsiteY1" fmla="*/ 2190749 h 2521893"/>
                <a:gd name="connsiteX2" fmla="*/ 1608367 w 2090283"/>
                <a:gd name="connsiteY2" fmla="*/ 1909761 h 2521893"/>
                <a:gd name="connsiteX3" fmla="*/ 1770293 w 2090283"/>
                <a:gd name="connsiteY3" fmla="*/ 1776413 h 2521893"/>
                <a:gd name="connsiteX4" fmla="*/ 1960791 w 2090283"/>
                <a:gd name="connsiteY4" fmla="*/ 1647825 h 2521893"/>
                <a:gd name="connsiteX5" fmla="*/ 1989367 w 2090283"/>
                <a:gd name="connsiteY5" fmla="*/ 1285874 h 2521893"/>
                <a:gd name="connsiteX6" fmla="*/ 1927453 w 2090283"/>
                <a:gd name="connsiteY6" fmla="*/ 1123948 h 2521893"/>
                <a:gd name="connsiteX7" fmla="*/ 1922691 w 2090283"/>
                <a:gd name="connsiteY7" fmla="*/ 833437 h 2521893"/>
                <a:gd name="connsiteX8" fmla="*/ 2051279 w 2090283"/>
                <a:gd name="connsiteY8" fmla="*/ 552450 h 2521893"/>
                <a:gd name="connsiteX9" fmla="*/ 2046517 w 2090283"/>
                <a:gd name="connsiteY9" fmla="*/ 142874 h 2521893"/>
                <a:gd name="connsiteX10" fmla="*/ 1784579 w 2090283"/>
                <a:gd name="connsiteY10" fmla="*/ 0 h 2521893"/>
                <a:gd name="connsiteX11" fmla="*/ 1322616 w 2090283"/>
                <a:gd name="connsiteY11" fmla="*/ 66675 h 2521893"/>
                <a:gd name="connsiteX12" fmla="*/ 741591 w 2090283"/>
                <a:gd name="connsiteY12" fmla="*/ 319086 h 2521893"/>
                <a:gd name="connsiteX13" fmla="*/ 351067 w 2090283"/>
                <a:gd name="connsiteY13" fmla="*/ 657224 h 2521893"/>
                <a:gd name="connsiteX14" fmla="*/ 131992 w 2090283"/>
                <a:gd name="connsiteY14" fmla="*/ 928687 h 2521893"/>
                <a:gd name="connsiteX15" fmla="*/ 3405 w 2090283"/>
                <a:gd name="connsiteY15" fmla="*/ 1262061 h 2521893"/>
                <a:gd name="connsiteX16" fmla="*/ 527281 w 2090283"/>
                <a:gd name="connsiteY16" fmla="*/ 1604961 h 2521893"/>
                <a:gd name="connsiteX17" fmla="*/ 636817 w 2090283"/>
                <a:gd name="connsiteY17" fmla="*/ 1776412 h 2521893"/>
                <a:gd name="connsiteX18" fmla="*/ 770167 w 2090283"/>
                <a:gd name="connsiteY18" fmla="*/ 2043112 h 2521893"/>
                <a:gd name="connsiteX19" fmla="*/ 879704 w 2090283"/>
                <a:gd name="connsiteY19" fmla="*/ 2224087 h 2521893"/>
                <a:gd name="connsiteX20" fmla="*/ 994004 w 2090283"/>
                <a:gd name="connsiteY20" fmla="*/ 2438399 h 2521893"/>
                <a:gd name="connsiteX21" fmla="*/ 1332141 w 2090283"/>
                <a:gd name="connsiteY21" fmla="*/ 2519362 h 2521893"/>
                <a:gd name="connsiteX0" fmla="*/ 1332141 w 2090283"/>
                <a:gd name="connsiteY0" fmla="*/ 2519362 h 2521893"/>
                <a:gd name="connsiteX1" fmla="*/ 1336905 w 2090283"/>
                <a:gd name="connsiteY1" fmla="*/ 2190749 h 2521893"/>
                <a:gd name="connsiteX2" fmla="*/ 1608367 w 2090283"/>
                <a:gd name="connsiteY2" fmla="*/ 1909761 h 2521893"/>
                <a:gd name="connsiteX3" fmla="*/ 1770293 w 2090283"/>
                <a:gd name="connsiteY3" fmla="*/ 1776413 h 2521893"/>
                <a:gd name="connsiteX4" fmla="*/ 1960791 w 2090283"/>
                <a:gd name="connsiteY4" fmla="*/ 1647825 h 2521893"/>
                <a:gd name="connsiteX5" fmla="*/ 1989367 w 2090283"/>
                <a:gd name="connsiteY5" fmla="*/ 1285874 h 2521893"/>
                <a:gd name="connsiteX6" fmla="*/ 1927453 w 2090283"/>
                <a:gd name="connsiteY6" fmla="*/ 1123948 h 2521893"/>
                <a:gd name="connsiteX7" fmla="*/ 1922691 w 2090283"/>
                <a:gd name="connsiteY7" fmla="*/ 833437 h 2521893"/>
                <a:gd name="connsiteX8" fmla="*/ 2051279 w 2090283"/>
                <a:gd name="connsiteY8" fmla="*/ 552450 h 2521893"/>
                <a:gd name="connsiteX9" fmla="*/ 2046517 w 2090283"/>
                <a:gd name="connsiteY9" fmla="*/ 142874 h 2521893"/>
                <a:gd name="connsiteX10" fmla="*/ 1784579 w 2090283"/>
                <a:gd name="connsiteY10" fmla="*/ 0 h 2521893"/>
                <a:gd name="connsiteX11" fmla="*/ 1322616 w 2090283"/>
                <a:gd name="connsiteY11" fmla="*/ 66675 h 2521893"/>
                <a:gd name="connsiteX12" fmla="*/ 741591 w 2090283"/>
                <a:gd name="connsiteY12" fmla="*/ 319086 h 2521893"/>
                <a:gd name="connsiteX13" fmla="*/ 351067 w 2090283"/>
                <a:gd name="connsiteY13" fmla="*/ 657224 h 2521893"/>
                <a:gd name="connsiteX14" fmla="*/ 131992 w 2090283"/>
                <a:gd name="connsiteY14" fmla="*/ 928687 h 2521893"/>
                <a:gd name="connsiteX15" fmla="*/ 3405 w 2090283"/>
                <a:gd name="connsiteY15" fmla="*/ 1262061 h 2521893"/>
                <a:gd name="connsiteX16" fmla="*/ 527281 w 2090283"/>
                <a:gd name="connsiteY16" fmla="*/ 1604961 h 2521893"/>
                <a:gd name="connsiteX17" fmla="*/ 627292 w 2090283"/>
                <a:gd name="connsiteY17" fmla="*/ 1804987 h 2521893"/>
                <a:gd name="connsiteX18" fmla="*/ 770167 w 2090283"/>
                <a:gd name="connsiteY18" fmla="*/ 2043112 h 2521893"/>
                <a:gd name="connsiteX19" fmla="*/ 879704 w 2090283"/>
                <a:gd name="connsiteY19" fmla="*/ 2224087 h 2521893"/>
                <a:gd name="connsiteX20" fmla="*/ 994004 w 2090283"/>
                <a:gd name="connsiteY20" fmla="*/ 2438399 h 2521893"/>
                <a:gd name="connsiteX21" fmla="*/ 1332141 w 2090283"/>
                <a:gd name="connsiteY21" fmla="*/ 2519362 h 252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90283" h="2521893" fill="none" extrusionOk="0">
                  <a:moveTo>
                    <a:pt x="1332141" y="2519362"/>
                  </a:moveTo>
                  <a:cubicBezTo>
                    <a:pt x="1301430" y="2396224"/>
                    <a:pt x="1293852" y="2301645"/>
                    <a:pt x="1336905" y="2190749"/>
                  </a:cubicBezTo>
                  <a:cubicBezTo>
                    <a:pt x="1491571" y="2068211"/>
                    <a:pt x="1525857" y="1981792"/>
                    <a:pt x="1608367" y="1909761"/>
                  </a:cubicBezTo>
                  <a:cubicBezTo>
                    <a:pt x="1708367" y="1859500"/>
                    <a:pt x="1728386" y="1873106"/>
                    <a:pt x="1770293" y="1776413"/>
                  </a:cubicBezTo>
                  <a:cubicBezTo>
                    <a:pt x="1811200" y="1749135"/>
                    <a:pt x="1866412" y="1713836"/>
                    <a:pt x="1960791" y="1647825"/>
                  </a:cubicBezTo>
                  <a:cubicBezTo>
                    <a:pt x="2010867" y="1446035"/>
                    <a:pt x="2045868" y="1379650"/>
                    <a:pt x="1989367" y="1285874"/>
                  </a:cubicBezTo>
                  <a:cubicBezTo>
                    <a:pt x="1960307" y="1198496"/>
                    <a:pt x="1936386" y="1213555"/>
                    <a:pt x="1927453" y="1123948"/>
                  </a:cubicBezTo>
                  <a:cubicBezTo>
                    <a:pt x="1880782" y="1023455"/>
                    <a:pt x="1936706" y="949721"/>
                    <a:pt x="1922691" y="833437"/>
                  </a:cubicBezTo>
                  <a:cubicBezTo>
                    <a:pt x="2000469" y="652642"/>
                    <a:pt x="2010474" y="744702"/>
                    <a:pt x="2051279" y="552450"/>
                  </a:cubicBezTo>
                  <a:cubicBezTo>
                    <a:pt x="2115565" y="492650"/>
                    <a:pt x="2097626" y="216343"/>
                    <a:pt x="2046517" y="142874"/>
                  </a:cubicBezTo>
                  <a:cubicBezTo>
                    <a:pt x="2039450" y="67644"/>
                    <a:pt x="1943152" y="54944"/>
                    <a:pt x="1784579" y="0"/>
                  </a:cubicBezTo>
                  <a:cubicBezTo>
                    <a:pt x="1655906" y="53973"/>
                    <a:pt x="1489175" y="60957"/>
                    <a:pt x="1322616" y="66675"/>
                  </a:cubicBezTo>
                  <a:cubicBezTo>
                    <a:pt x="1095730" y="151769"/>
                    <a:pt x="878640" y="213926"/>
                    <a:pt x="741591" y="319086"/>
                  </a:cubicBezTo>
                  <a:cubicBezTo>
                    <a:pt x="614142" y="453930"/>
                    <a:pt x="530007" y="473758"/>
                    <a:pt x="351067" y="657224"/>
                  </a:cubicBezTo>
                  <a:cubicBezTo>
                    <a:pt x="264393" y="791250"/>
                    <a:pt x="212762" y="763507"/>
                    <a:pt x="131992" y="928687"/>
                  </a:cubicBezTo>
                  <a:cubicBezTo>
                    <a:pt x="53405" y="1041773"/>
                    <a:pt x="-2249" y="1138511"/>
                    <a:pt x="3405" y="1262061"/>
                  </a:cubicBezTo>
                  <a:cubicBezTo>
                    <a:pt x="34703" y="1390545"/>
                    <a:pt x="251595" y="1561178"/>
                    <a:pt x="527281" y="1604961"/>
                  </a:cubicBezTo>
                  <a:cubicBezTo>
                    <a:pt x="591791" y="1679056"/>
                    <a:pt x="608609" y="1685712"/>
                    <a:pt x="636817" y="1776412"/>
                  </a:cubicBezTo>
                  <a:cubicBezTo>
                    <a:pt x="663827" y="1836514"/>
                    <a:pt x="727372" y="1938810"/>
                    <a:pt x="770167" y="2043112"/>
                  </a:cubicBezTo>
                  <a:cubicBezTo>
                    <a:pt x="816626" y="2081986"/>
                    <a:pt x="848552" y="2111300"/>
                    <a:pt x="879704" y="2224087"/>
                  </a:cubicBezTo>
                  <a:cubicBezTo>
                    <a:pt x="904274" y="2292421"/>
                    <a:pt x="932893" y="2327326"/>
                    <a:pt x="994004" y="2438399"/>
                  </a:cubicBezTo>
                  <a:cubicBezTo>
                    <a:pt x="1179674" y="2465531"/>
                    <a:pt x="1213485" y="2527073"/>
                    <a:pt x="1332141" y="2519362"/>
                  </a:cubicBezTo>
                  <a:close/>
                </a:path>
                <a:path w="2090283" h="2521893" stroke="0" extrusionOk="0">
                  <a:moveTo>
                    <a:pt x="1332141" y="2519362"/>
                  </a:moveTo>
                  <a:cubicBezTo>
                    <a:pt x="1291853" y="2351168"/>
                    <a:pt x="1284939" y="2277943"/>
                    <a:pt x="1336905" y="2190749"/>
                  </a:cubicBezTo>
                  <a:cubicBezTo>
                    <a:pt x="1450313" y="2103908"/>
                    <a:pt x="1470508" y="1984596"/>
                    <a:pt x="1608367" y="1909761"/>
                  </a:cubicBezTo>
                  <a:cubicBezTo>
                    <a:pt x="1689902" y="1873482"/>
                    <a:pt x="1734017" y="1875798"/>
                    <a:pt x="1770293" y="1776413"/>
                  </a:cubicBezTo>
                  <a:cubicBezTo>
                    <a:pt x="1801777" y="1725999"/>
                    <a:pt x="1884563" y="1692385"/>
                    <a:pt x="1960791" y="1647825"/>
                  </a:cubicBezTo>
                  <a:cubicBezTo>
                    <a:pt x="1957545" y="1493400"/>
                    <a:pt x="2033616" y="1415399"/>
                    <a:pt x="1989367" y="1285874"/>
                  </a:cubicBezTo>
                  <a:cubicBezTo>
                    <a:pt x="1948875" y="1194461"/>
                    <a:pt x="1928881" y="1224097"/>
                    <a:pt x="1927453" y="1123948"/>
                  </a:cubicBezTo>
                  <a:cubicBezTo>
                    <a:pt x="1870454" y="1021973"/>
                    <a:pt x="1892165" y="949878"/>
                    <a:pt x="1922691" y="833437"/>
                  </a:cubicBezTo>
                  <a:cubicBezTo>
                    <a:pt x="1972541" y="649560"/>
                    <a:pt x="2024488" y="710797"/>
                    <a:pt x="2051279" y="552450"/>
                  </a:cubicBezTo>
                  <a:cubicBezTo>
                    <a:pt x="2063920" y="468158"/>
                    <a:pt x="2110289" y="294445"/>
                    <a:pt x="2046517" y="142874"/>
                  </a:cubicBezTo>
                  <a:cubicBezTo>
                    <a:pt x="1980276" y="86314"/>
                    <a:pt x="1932294" y="69543"/>
                    <a:pt x="1784579" y="0"/>
                  </a:cubicBezTo>
                  <a:cubicBezTo>
                    <a:pt x="1579630" y="20104"/>
                    <a:pt x="1509713" y="29111"/>
                    <a:pt x="1322616" y="66675"/>
                  </a:cubicBezTo>
                  <a:cubicBezTo>
                    <a:pt x="1097496" y="69104"/>
                    <a:pt x="986129" y="143209"/>
                    <a:pt x="741591" y="319086"/>
                  </a:cubicBezTo>
                  <a:cubicBezTo>
                    <a:pt x="703406" y="365802"/>
                    <a:pt x="454585" y="563505"/>
                    <a:pt x="351067" y="657224"/>
                  </a:cubicBezTo>
                  <a:cubicBezTo>
                    <a:pt x="317647" y="763432"/>
                    <a:pt x="212569" y="814816"/>
                    <a:pt x="131992" y="928687"/>
                  </a:cubicBezTo>
                  <a:cubicBezTo>
                    <a:pt x="88821" y="1047477"/>
                    <a:pt x="-16876" y="1092270"/>
                    <a:pt x="3405" y="1262061"/>
                  </a:cubicBezTo>
                  <a:cubicBezTo>
                    <a:pt x="40633" y="1517877"/>
                    <a:pt x="282236" y="1695622"/>
                    <a:pt x="527281" y="1604961"/>
                  </a:cubicBezTo>
                  <a:cubicBezTo>
                    <a:pt x="586802" y="1681727"/>
                    <a:pt x="604422" y="1686779"/>
                    <a:pt x="636817" y="1776412"/>
                  </a:cubicBezTo>
                  <a:cubicBezTo>
                    <a:pt x="723211" y="1829531"/>
                    <a:pt x="750820" y="1988202"/>
                    <a:pt x="770167" y="2043112"/>
                  </a:cubicBezTo>
                  <a:cubicBezTo>
                    <a:pt x="814935" y="2095958"/>
                    <a:pt x="852702" y="2121874"/>
                    <a:pt x="879704" y="2224087"/>
                  </a:cubicBezTo>
                  <a:cubicBezTo>
                    <a:pt x="918666" y="2296175"/>
                    <a:pt x="918688" y="2371580"/>
                    <a:pt x="994004" y="2438399"/>
                  </a:cubicBezTo>
                  <a:cubicBezTo>
                    <a:pt x="1157352" y="2438250"/>
                    <a:pt x="1212302" y="2530784"/>
                    <a:pt x="1332141" y="2519362"/>
                  </a:cubicBezTo>
                  <a:close/>
                </a:path>
                <a:path w="2090283" h="2521893" fill="none" stroke="0" extrusionOk="0">
                  <a:moveTo>
                    <a:pt x="1332141" y="2519362"/>
                  </a:moveTo>
                  <a:cubicBezTo>
                    <a:pt x="1301571" y="2360088"/>
                    <a:pt x="1289296" y="2315511"/>
                    <a:pt x="1336905" y="2190749"/>
                  </a:cubicBezTo>
                  <a:cubicBezTo>
                    <a:pt x="1488685" y="2075849"/>
                    <a:pt x="1515941" y="1998316"/>
                    <a:pt x="1608367" y="1909761"/>
                  </a:cubicBezTo>
                  <a:cubicBezTo>
                    <a:pt x="1678791" y="1854460"/>
                    <a:pt x="1752251" y="1854329"/>
                    <a:pt x="1770293" y="1776413"/>
                  </a:cubicBezTo>
                  <a:cubicBezTo>
                    <a:pt x="1813770" y="1720856"/>
                    <a:pt x="1885578" y="1720045"/>
                    <a:pt x="1960791" y="1647825"/>
                  </a:cubicBezTo>
                  <a:cubicBezTo>
                    <a:pt x="2017386" y="1469087"/>
                    <a:pt x="2052061" y="1345222"/>
                    <a:pt x="1989367" y="1285874"/>
                  </a:cubicBezTo>
                  <a:cubicBezTo>
                    <a:pt x="1961979" y="1195517"/>
                    <a:pt x="1922761" y="1241793"/>
                    <a:pt x="1927453" y="1123948"/>
                  </a:cubicBezTo>
                  <a:cubicBezTo>
                    <a:pt x="1889477" y="1001496"/>
                    <a:pt x="1915880" y="941976"/>
                    <a:pt x="1922691" y="833437"/>
                  </a:cubicBezTo>
                  <a:cubicBezTo>
                    <a:pt x="1983430" y="660359"/>
                    <a:pt x="2013782" y="728239"/>
                    <a:pt x="2051279" y="552450"/>
                  </a:cubicBezTo>
                  <a:cubicBezTo>
                    <a:pt x="2078115" y="489553"/>
                    <a:pt x="2161252" y="269629"/>
                    <a:pt x="2046517" y="142874"/>
                  </a:cubicBezTo>
                  <a:cubicBezTo>
                    <a:pt x="2048286" y="81580"/>
                    <a:pt x="1940585" y="60798"/>
                    <a:pt x="1784579" y="0"/>
                  </a:cubicBezTo>
                  <a:cubicBezTo>
                    <a:pt x="1596368" y="34181"/>
                    <a:pt x="1527722" y="44665"/>
                    <a:pt x="1322616" y="66675"/>
                  </a:cubicBezTo>
                  <a:cubicBezTo>
                    <a:pt x="1100916" y="102557"/>
                    <a:pt x="911857" y="211462"/>
                    <a:pt x="741591" y="319086"/>
                  </a:cubicBezTo>
                  <a:cubicBezTo>
                    <a:pt x="594163" y="447235"/>
                    <a:pt x="505248" y="474288"/>
                    <a:pt x="351067" y="657224"/>
                  </a:cubicBezTo>
                  <a:cubicBezTo>
                    <a:pt x="249198" y="795632"/>
                    <a:pt x="221383" y="773262"/>
                    <a:pt x="131992" y="928687"/>
                  </a:cubicBezTo>
                  <a:cubicBezTo>
                    <a:pt x="89286" y="1025941"/>
                    <a:pt x="-23973" y="1100357"/>
                    <a:pt x="3405" y="1262061"/>
                  </a:cubicBezTo>
                  <a:cubicBezTo>
                    <a:pt x="55149" y="1472731"/>
                    <a:pt x="257761" y="1654191"/>
                    <a:pt x="527281" y="1604961"/>
                  </a:cubicBezTo>
                  <a:cubicBezTo>
                    <a:pt x="590002" y="1676027"/>
                    <a:pt x="593583" y="1711109"/>
                    <a:pt x="627292" y="1804987"/>
                  </a:cubicBezTo>
                  <a:cubicBezTo>
                    <a:pt x="672413" y="1878063"/>
                    <a:pt x="721887" y="1968665"/>
                    <a:pt x="770167" y="2043112"/>
                  </a:cubicBezTo>
                  <a:cubicBezTo>
                    <a:pt x="816501" y="2106106"/>
                    <a:pt x="836393" y="2130447"/>
                    <a:pt x="879704" y="2224087"/>
                  </a:cubicBezTo>
                  <a:cubicBezTo>
                    <a:pt x="907896" y="2279991"/>
                    <a:pt x="895303" y="2366727"/>
                    <a:pt x="994004" y="2438399"/>
                  </a:cubicBezTo>
                  <a:cubicBezTo>
                    <a:pt x="1158334" y="2477951"/>
                    <a:pt x="1180704" y="2537980"/>
                    <a:pt x="1332141" y="2519362"/>
                  </a:cubicBezTo>
                  <a:close/>
                </a:path>
                <a:path w="2090283" h="2521893" fill="none" stroke="0" extrusionOk="0">
                  <a:moveTo>
                    <a:pt x="1332141" y="2519362"/>
                  </a:moveTo>
                  <a:cubicBezTo>
                    <a:pt x="1287747" y="2383832"/>
                    <a:pt x="1285970" y="2308173"/>
                    <a:pt x="1336905" y="2190749"/>
                  </a:cubicBezTo>
                  <a:cubicBezTo>
                    <a:pt x="1492997" y="2067737"/>
                    <a:pt x="1508496" y="1989276"/>
                    <a:pt x="1608367" y="1909761"/>
                  </a:cubicBezTo>
                  <a:cubicBezTo>
                    <a:pt x="1698242" y="1857461"/>
                    <a:pt x="1736039" y="1882270"/>
                    <a:pt x="1770293" y="1776413"/>
                  </a:cubicBezTo>
                  <a:cubicBezTo>
                    <a:pt x="1809102" y="1734555"/>
                    <a:pt x="1877975" y="1725126"/>
                    <a:pt x="1960791" y="1647825"/>
                  </a:cubicBezTo>
                  <a:cubicBezTo>
                    <a:pt x="2017167" y="1462096"/>
                    <a:pt x="2048364" y="1372210"/>
                    <a:pt x="1989367" y="1285874"/>
                  </a:cubicBezTo>
                  <a:cubicBezTo>
                    <a:pt x="1957431" y="1198500"/>
                    <a:pt x="1927135" y="1222388"/>
                    <a:pt x="1927453" y="1123948"/>
                  </a:cubicBezTo>
                  <a:cubicBezTo>
                    <a:pt x="1888045" y="997649"/>
                    <a:pt x="1925077" y="947235"/>
                    <a:pt x="1922691" y="833437"/>
                  </a:cubicBezTo>
                  <a:cubicBezTo>
                    <a:pt x="1998886" y="656536"/>
                    <a:pt x="2021626" y="732305"/>
                    <a:pt x="2051279" y="552450"/>
                  </a:cubicBezTo>
                  <a:cubicBezTo>
                    <a:pt x="2064152" y="482443"/>
                    <a:pt x="2112970" y="253500"/>
                    <a:pt x="2046517" y="142874"/>
                  </a:cubicBezTo>
                  <a:cubicBezTo>
                    <a:pt x="2050657" y="88056"/>
                    <a:pt x="1929252" y="45738"/>
                    <a:pt x="1784579" y="0"/>
                  </a:cubicBezTo>
                  <a:cubicBezTo>
                    <a:pt x="1633439" y="37493"/>
                    <a:pt x="1506770" y="72057"/>
                    <a:pt x="1322616" y="66675"/>
                  </a:cubicBezTo>
                  <a:cubicBezTo>
                    <a:pt x="1101644" y="141571"/>
                    <a:pt x="910592" y="200681"/>
                    <a:pt x="741591" y="319086"/>
                  </a:cubicBezTo>
                  <a:cubicBezTo>
                    <a:pt x="614501" y="446644"/>
                    <a:pt x="487001" y="453633"/>
                    <a:pt x="351067" y="657224"/>
                  </a:cubicBezTo>
                  <a:cubicBezTo>
                    <a:pt x="254695" y="797288"/>
                    <a:pt x="216261" y="768974"/>
                    <a:pt x="131992" y="928687"/>
                  </a:cubicBezTo>
                  <a:cubicBezTo>
                    <a:pt x="65834" y="1033049"/>
                    <a:pt x="-17904" y="1122705"/>
                    <a:pt x="3405" y="1262061"/>
                  </a:cubicBezTo>
                  <a:cubicBezTo>
                    <a:pt x="20062" y="1474428"/>
                    <a:pt x="251705" y="1609147"/>
                    <a:pt x="527281" y="1604961"/>
                  </a:cubicBezTo>
                  <a:cubicBezTo>
                    <a:pt x="589722" y="1677802"/>
                    <a:pt x="608228" y="1683042"/>
                    <a:pt x="636817" y="1776412"/>
                  </a:cubicBezTo>
                  <a:cubicBezTo>
                    <a:pt x="683857" y="1832071"/>
                    <a:pt x="723751" y="1950422"/>
                    <a:pt x="770167" y="2043112"/>
                  </a:cubicBezTo>
                  <a:cubicBezTo>
                    <a:pt x="820891" y="2100903"/>
                    <a:pt x="845334" y="2118643"/>
                    <a:pt x="879704" y="2224087"/>
                  </a:cubicBezTo>
                  <a:cubicBezTo>
                    <a:pt x="911250" y="2281090"/>
                    <a:pt x="921679" y="2339254"/>
                    <a:pt x="994004" y="2438399"/>
                  </a:cubicBezTo>
                  <a:cubicBezTo>
                    <a:pt x="1168972" y="2477992"/>
                    <a:pt x="1200877" y="2537478"/>
                    <a:pt x="1332141" y="2519362"/>
                  </a:cubicBez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 w="25400">
              <a:solidFill>
                <a:srgbClr val="FF0000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331545 w 2087816"/>
                        <a:gd name="connsiteY0" fmla="*/ 2519362 h 2520637"/>
                        <a:gd name="connsiteX1" fmla="*/ 1336309 w 2087816"/>
                        <a:gd name="connsiteY1" fmla="*/ 2190749 h 2520637"/>
                        <a:gd name="connsiteX2" fmla="*/ 1607771 w 2087816"/>
                        <a:gd name="connsiteY2" fmla="*/ 1909761 h 2520637"/>
                        <a:gd name="connsiteX3" fmla="*/ 1769697 w 2087816"/>
                        <a:gd name="connsiteY3" fmla="*/ 1776413 h 2520637"/>
                        <a:gd name="connsiteX4" fmla="*/ 1960195 w 2087816"/>
                        <a:gd name="connsiteY4" fmla="*/ 1647825 h 2520637"/>
                        <a:gd name="connsiteX5" fmla="*/ 1988771 w 2087816"/>
                        <a:gd name="connsiteY5" fmla="*/ 1285874 h 2520637"/>
                        <a:gd name="connsiteX6" fmla="*/ 1926857 w 2087816"/>
                        <a:gd name="connsiteY6" fmla="*/ 1123948 h 2520637"/>
                        <a:gd name="connsiteX7" fmla="*/ 1922095 w 2087816"/>
                        <a:gd name="connsiteY7" fmla="*/ 833437 h 2520637"/>
                        <a:gd name="connsiteX8" fmla="*/ 2050683 w 2087816"/>
                        <a:gd name="connsiteY8" fmla="*/ 552450 h 2520637"/>
                        <a:gd name="connsiteX9" fmla="*/ 2045921 w 2087816"/>
                        <a:gd name="connsiteY9" fmla="*/ 142874 h 2520637"/>
                        <a:gd name="connsiteX10" fmla="*/ 1783983 w 2087816"/>
                        <a:gd name="connsiteY10" fmla="*/ 0 h 2520637"/>
                        <a:gd name="connsiteX11" fmla="*/ 1322020 w 2087816"/>
                        <a:gd name="connsiteY11" fmla="*/ 66675 h 2520637"/>
                        <a:gd name="connsiteX12" fmla="*/ 740995 w 2087816"/>
                        <a:gd name="connsiteY12" fmla="*/ 319086 h 2520637"/>
                        <a:gd name="connsiteX13" fmla="*/ 350471 w 2087816"/>
                        <a:gd name="connsiteY13" fmla="*/ 657224 h 2520637"/>
                        <a:gd name="connsiteX14" fmla="*/ 131396 w 2087816"/>
                        <a:gd name="connsiteY14" fmla="*/ 928687 h 2520637"/>
                        <a:gd name="connsiteX15" fmla="*/ 2809 w 2087816"/>
                        <a:gd name="connsiteY15" fmla="*/ 1262061 h 2520637"/>
                        <a:gd name="connsiteX16" fmla="*/ 526685 w 2087816"/>
                        <a:gd name="connsiteY16" fmla="*/ 1604961 h 2520637"/>
                        <a:gd name="connsiteX17" fmla="*/ 636221 w 2087816"/>
                        <a:gd name="connsiteY17" fmla="*/ 1776412 h 2520637"/>
                        <a:gd name="connsiteX18" fmla="*/ 769571 w 2087816"/>
                        <a:gd name="connsiteY18" fmla="*/ 2043112 h 2520637"/>
                        <a:gd name="connsiteX19" fmla="*/ 879108 w 2087816"/>
                        <a:gd name="connsiteY19" fmla="*/ 2224087 h 2520637"/>
                        <a:gd name="connsiteX20" fmla="*/ 993408 w 2087816"/>
                        <a:gd name="connsiteY20" fmla="*/ 2438399 h 2520637"/>
                        <a:gd name="connsiteX21" fmla="*/ 1331545 w 2087816"/>
                        <a:gd name="connsiteY21" fmla="*/ 2519362 h 2520637"/>
                        <a:gd name="connsiteX0" fmla="*/ 1331545 w 2087816"/>
                        <a:gd name="connsiteY0" fmla="*/ 2519362 h 2520637"/>
                        <a:gd name="connsiteX1" fmla="*/ 1336309 w 2087816"/>
                        <a:gd name="connsiteY1" fmla="*/ 2190749 h 2520637"/>
                        <a:gd name="connsiteX2" fmla="*/ 1607771 w 2087816"/>
                        <a:gd name="connsiteY2" fmla="*/ 1909761 h 2520637"/>
                        <a:gd name="connsiteX3" fmla="*/ 1769697 w 2087816"/>
                        <a:gd name="connsiteY3" fmla="*/ 1776413 h 2520637"/>
                        <a:gd name="connsiteX4" fmla="*/ 1960195 w 2087816"/>
                        <a:gd name="connsiteY4" fmla="*/ 1647825 h 2520637"/>
                        <a:gd name="connsiteX5" fmla="*/ 1988771 w 2087816"/>
                        <a:gd name="connsiteY5" fmla="*/ 1285874 h 2520637"/>
                        <a:gd name="connsiteX6" fmla="*/ 1926857 w 2087816"/>
                        <a:gd name="connsiteY6" fmla="*/ 1123948 h 2520637"/>
                        <a:gd name="connsiteX7" fmla="*/ 1922095 w 2087816"/>
                        <a:gd name="connsiteY7" fmla="*/ 833437 h 2520637"/>
                        <a:gd name="connsiteX8" fmla="*/ 2050683 w 2087816"/>
                        <a:gd name="connsiteY8" fmla="*/ 552450 h 2520637"/>
                        <a:gd name="connsiteX9" fmla="*/ 2045921 w 2087816"/>
                        <a:gd name="connsiteY9" fmla="*/ 142874 h 2520637"/>
                        <a:gd name="connsiteX10" fmla="*/ 1783983 w 2087816"/>
                        <a:gd name="connsiteY10" fmla="*/ 0 h 2520637"/>
                        <a:gd name="connsiteX11" fmla="*/ 1322020 w 2087816"/>
                        <a:gd name="connsiteY11" fmla="*/ 66675 h 2520637"/>
                        <a:gd name="connsiteX12" fmla="*/ 740995 w 2087816"/>
                        <a:gd name="connsiteY12" fmla="*/ 319086 h 2520637"/>
                        <a:gd name="connsiteX13" fmla="*/ 350471 w 2087816"/>
                        <a:gd name="connsiteY13" fmla="*/ 657224 h 2520637"/>
                        <a:gd name="connsiteX14" fmla="*/ 131396 w 2087816"/>
                        <a:gd name="connsiteY14" fmla="*/ 928687 h 2520637"/>
                        <a:gd name="connsiteX15" fmla="*/ 2809 w 2087816"/>
                        <a:gd name="connsiteY15" fmla="*/ 1262061 h 2520637"/>
                        <a:gd name="connsiteX16" fmla="*/ 526685 w 2087816"/>
                        <a:gd name="connsiteY16" fmla="*/ 1604961 h 2520637"/>
                        <a:gd name="connsiteX17" fmla="*/ 636221 w 2087816"/>
                        <a:gd name="connsiteY17" fmla="*/ 1776412 h 2520637"/>
                        <a:gd name="connsiteX18" fmla="*/ 769571 w 2087816"/>
                        <a:gd name="connsiteY18" fmla="*/ 2043112 h 2520637"/>
                        <a:gd name="connsiteX19" fmla="*/ 879108 w 2087816"/>
                        <a:gd name="connsiteY19" fmla="*/ 2224087 h 2520637"/>
                        <a:gd name="connsiteX20" fmla="*/ 993408 w 2087816"/>
                        <a:gd name="connsiteY20" fmla="*/ 2438399 h 2520637"/>
                        <a:gd name="connsiteX21" fmla="*/ 1331545 w 2087816"/>
                        <a:gd name="connsiteY21" fmla="*/ 2519362 h 2520637"/>
                        <a:gd name="connsiteX0" fmla="*/ 1332141 w 2090283"/>
                        <a:gd name="connsiteY0" fmla="*/ 2519362 h 2521893"/>
                        <a:gd name="connsiteX1" fmla="*/ 1336905 w 2090283"/>
                        <a:gd name="connsiteY1" fmla="*/ 2190749 h 2521893"/>
                        <a:gd name="connsiteX2" fmla="*/ 1608367 w 2090283"/>
                        <a:gd name="connsiteY2" fmla="*/ 1909761 h 2521893"/>
                        <a:gd name="connsiteX3" fmla="*/ 1770293 w 2090283"/>
                        <a:gd name="connsiteY3" fmla="*/ 1776413 h 2521893"/>
                        <a:gd name="connsiteX4" fmla="*/ 1960791 w 2090283"/>
                        <a:gd name="connsiteY4" fmla="*/ 1647825 h 2521893"/>
                        <a:gd name="connsiteX5" fmla="*/ 1989367 w 2090283"/>
                        <a:gd name="connsiteY5" fmla="*/ 1285874 h 2521893"/>
                        <a:gd name="connsiteX6" fmla="*/ 1927453 w 2090283"/>
                        <a:gd name="connsiteY6" fmla="*/ 1123948 h 2521893"/>
                        <a:gd name="connsiteX7" fmla="*/ 1922691 w 2090283"/>
                        <a:gd name="connsiteY7" fmla="*/ 833437 h 2521893"/>
                        <a:gd name="connsiteX8" fmla="*/ 2051279 w 2090283"/>
                        <a:gd name="connsiteY8" fmla="*/ 552450 h 2521893"/>
                        <a:gd name="connsiteX9" fmla="*/ 2046517 w 2090283"/>
                        <a:gd name="connsiteY9" fmla="*/ 142874 h 2521893"/>
                        <a:gd name="connsiteX10" fmla="*/ 1784579 w 2090283"/>
                        <a:gd name="connsiteY10" fmla="*/ 0 h 2521893"/>
                        <a:gd name="connsiteX11" fmla="*/ 1322616 w 2090283"/>
                        <a:gd name="connsiteY11" fmla="*/ 66675 h 2521893"/>
                        <a:gd name="connsiteX12" fmla="*/ 741591 w 2090283"/>
                        <a:gd name="connsiteY12" fmla="*/ 319086 h 2521893"/>
                        <a:gd name="connsiteX13" fmla="*/ 351067 w 2090283"/>
                        <a:gd name="connsiteY13" fmla="*/ 657224 h 2521893"/>
                        <a:gd name="connsiteX14" fmla="*/ 131992 w 2090283"/>
                        <a:gd name="connsiteY14" fmla="*/ 928687 h 2521893"/>
                        <a:gd name="connsiteX15" fmla="*/ 3405 w 2090283"/>
                        <a:gd name="connsiteY15" fmla="*/ 1262061 h 2521893"/>
                        <a:gd name="connsiteX16" fmla="*/ 527281 w 2090283"/>
                        <a:gd name="connsiteY16" fmla="*/ 1604961 h 2521893"/>
                        <a:gd name="connsiteX17" fmla="*/ 636817 w 2090283"/>
                        <a:gd name="connsiteY17" fmla="*/ 1776412 h 2521893"/>
                        <a:gd name="connsiteX18" fmla="*/ 770167 w 2090283"/>
                        <a:gd name="connsiteY18" fmla="*/ 2043112 h 2521893"/>
                        <a:gd name="connsiteX19" fmla="*/ 879704 w 2090283"/>
                        <a:gd name="connsiteY19" fmla="*/ 2224087 h 2521893"/>
                        <a:gd name="connsiteX20" fmla="*/ 994004 w 2090283"/>
                        <a:gd name="connsiteY20" fmla="*/ 2438399 h 2521893"/>
                        <a:gd name="connsiteX21" fmla="*/ 1332141 w 2090283"/>
                        <a:gd name="connsiteY21" fmla="*/ 2519362 h 2521893"/>
                        <a:gd name="connsiteX0" fmla="*/ 1332141 w 2090283"/>
                        <a:gd name="connsiteY0" fmla="*/ 2519362 h 2521893"/>
                        <a:gd name="connsiteX1" fmla="*/ 1336905 w 2090283"/>
                        <a:gd name="connsiteY1" fmla="*/ 2190749 h 2521893"/>
                        <a:gd name="connsiteX2" fmla="*/ 1608367 w 2090283"/>
                        <a:gd name="connsiteY2" fmla="*/ 1909761 h 2521893"/>
                        <a:gd name="connsiteX3" fmla="*/ 1770293 w 2090283"/>
                        <a:gd name="connsiteY3" fmla="*/ 1776413 h 2521893"/>
                        <a:gd name="connsiteX4" fmla="*/ 1960791 w 2090283"/>
                        <a:gd name="connsiteY4" fmla="*/ 1647825 h 2521893"/>
                        <a:gd name="connsiteX5" fmla="*/ 1989367 w 2090283"/>
                        <a:gd name="connsiteY5" fmla="*/ 1285874 h 2521893"/>
                        <a:gd name="connsiteX6" fmla="*/ 1927453 w 2090283"/>
                        <a:gd name="connsiteY6" fmla="*/ 1123948 h 2521893"/>
                        <a:gd name="connsiteX7" fmla="*/ 1922691 w 2090283"/>
                        <a:gd name="connsiteY7" fmla="*/ 833437 h 2521893"/>
                        <a:gd name="connsiteX8" fmla="*/ 2051279 w 2090283"/>
                        <a:gd name="connsiteY8" fmla="*/ 552450 h 2521893"/>
                        <a:gd name="connsiteX9" fmla="*/ 2046517 w 2090283"/>
                        <a:gd name="connsiteY9" fmla="*/ 142874 h 2521893"/>
                        <a:gd name="connsiteX10" fmla="*/ 1784579 w 2090283"/>
                        <a:gd name="connsiteY10" fmla="*/ 0 h 2521893"/>
                        <a:gd name="connsiteX11" fmla="*/ 1322616 w 2090283"/>
                        <a:gd name="connsiteY11" fmla="*/ 66675 h 2521893"/>
                        <a:gd name="connsiteX12" fmla="*/ 741591 w 2090283"/>
                        <a:gd name="connsiteY12" fmla="*/ 319086 h 2521893"/>
                        <a:gd name="connsiteX13" fmla="*/ 351067 w 2090283"/>
                        <a:gd name="connsiteY13" fmla="*/ 657224 h 2521893"/>
                        <a:gd name="connsiteX14" fmla="*/ 131992 w 2090283"/>
                        <a:gd name="connsiteY14" fmla="*/ 928687 h 2521893"/>
                        <a:gd name="connsiteX15" fmla="*/ 3405 w 2090283"/>
                        <a:gd name="connsiteY15" fmla="*/ 1262061 h 2521893"/>
                        <a:gd name="connsiteX16" fmla="*/ 527281 w 2090283"/>
                        <a:gd name="connsiteY16" fmla="*/ 1604961 h 2521893"/>
                        <a:gd name="connsiteX17" fmla="*/ 636817 w 2090283"/>
                        <a:gd name="connsiteY17" fmla="*/ 1776412 h 2521893"/>
                        <a:gd name="connsiteX18" fmla="*/ 770167 w 2090283"/>
                        <a:gd name="connsiteY18" fmla="*/ 2043112 h 2521893"/>
                        <a:gd name="connsiteX19" fmla="*/ 879704 w 2090283"/>
                        <a:gd name="connsiteY19" fmla="*/ 2224087 h 2521893"/>
                        <a:gd name="connsiteX20" fmla="*/ 994004 w 2090283"/>
                        <a:gd name="connsiteY20" fmla="*/ 2438399 h 2521893"/>
                        <a:gd name="connsiteX21" fmla="*/ 1332141 w 2090283"/>
                        <a:gd name="connsiteY21" fmla="*/ 2519362 h 2521893"/>
                        <a:gd name="connsiteX0" fmla="*/ 1332141 w 2090283"/>
                        <a:gd name="connsiteY0" fmla="*/ 2519362 h 2521893"/>
                        <a:gd name="connsiteX1" fmla="*/ 1336905 w 2090283"/>
                        <a:gd name="connsiteY1" fmla="*/ 2190749 h 2521893"/>
                        <a:gd name="connsiteX2" fmla="*/ 1608367 w 2090283"/>
                        <a:gd name="connsiteY2" fmla="*/ 1909761 h 2521893"/>
                        <a:gd name="connsiteX3" fmla="*/ 1770293 w 2090283"/>
                        <a:gd name="connsiteY3" fmla="*/ 1776413 h 2521893"/>
                        <a:gd name="connsiteX4" fmla="*/ 1960791 w 2090283"/>
                        <a:gd name="connsiteY4" fmla="*/ 1647825 h 2521893"/>
                        <a:gd name="connsiteX5" fmla="*/ 1989367 w 2090283"/>
                        <a:gd name="connsiteY5" fmla="*/ 1285874 h 2521893"/>
                        <a:gd name="connsiteX6" fmla="*/ 1927453 w 2090283"/>
                        <a:gd name="connsiteY6" fmla="*/ 1123948 h 2521893"/>
                        <a:gd name="connsiteX7" fmla="*/ 1922691 w 2090283"/>
                        <a:gd name="connsiteY7" fmla="*/ 833437 h 2521893"/>
                        <a:gd name="connsiteX8" fmla="*/ 2051279 w 2090283"/>
                        <a:gd name="connsiteY8" fmla="*/ 552450 h 2521893"/>
                        <a:gd name="connsiteX9" fmla="*/ 2046517 w 2090283"/>
                        <a:gd name="connsiteY9" fmla="*/ 142874 h 2521893"/>
                        <a:gd name="connsiteX10" fmla="*/ 1784579 w 2090283"/>
                        <a:gd name="connsiteY10" fmla="*/ 0 h 2521893"/>
                        <a:gd name="connsiteX11" fmla="*/ 1322616 w 2090283"/>
                        <a:gd name="connsiteY11" fmla="*/ 66675 h 2521893"/>
                        <a:gd name="connsiteX12" fmla="*/ 741591 w 2090283"/>
                        <a:gd name="connsiteY12" fmla="*/ 319086 h 2521893"/>
                        <a:gd name="connsiteX13" fmla="*/ 351067 w 2090283"/>
                        <a:gd name="connsiteY13" fmla="*/ 657224 h 2521893"/>
                        <a:gd name="connsiteX14" fmla="*/ 131992 w 2090283"/>
                        <a:gd name="connsiteY14" fmla="*/ 928687 h 2521893"/>
                        <a:gd name="connsiteX15" fmla="*/ 3405 w 2090283"/>
                        <a:gd name="connsiteY15" fmla="*/ 1262061 h 2521893"/>
                        <a:gd name="connsiteX16" fmla="*/ 527281 w 2090283"/>
                        <a:gd name="connsiteY16" fmla="*/ 1604961 h 2521893"/>
                        <a:gd name="connsiteX17" fmla="*/ 627292 w 2090283"/>
                        <a:gd name="connsiteY17" fmla="*/ 1804987 h 2521893"/>
                        <a:gd name="connsiteX18" fmla="*/ 770167 w 2090283"/>
                        <a:gd name="connsiteY18" fmla="*/ 2043112 h 2521893"/>
                        <a:gd name="connsiteX19" fmla="*/ 879704 w 2090283"/>
                        <a:gd name="connsiteY19" fmla="*/ 2224087 h 2521893"/>
                        <a:gd name="connsiteX20" fmla="*/ 994004 w 2090283"/>
                        <a:gd name="connsiteY20" fmla="*/ 2438399 h 2521893"/>
                        <a:gd name="connsiteX21" fmla="*/ 1332141 w 2090283"/>
                        <a:gd name="connsiteY21" fmla="*/ 2519362 h 252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2090283" h="2521893" fill="none" extrusionOk="0">
                          <a:moveTo>
                            <a:pt x="1332141" y="2519362"/>
                          </a:moveTo>
                          <a:cubicBezTo>
                            <a:pt x="1302936" y="2393201"/>
                            <a:pt x="1295949" y="2304428"/>
                            <a:pt x="1336905" y="2190749"/>
                          </a:cubicBezTo>
                          <a:cubicBezTo>
                            <a:pt x="1484039" y="2065851"/>
                            <a:pt x="1526191" y="1988713"/>
                            <a:pt x="1608367" y="1909761"/>
                          </a:cubicBezTo>
                          <a:cubicBezTo>
                            <a:pt x="1700943" y="1854823"/>
                            <a:pt x="1738082" y="1870978"/>
                            <a:pt x="1770293" y="1776413"/>
                          </a:cubicBezTo>
                          <a:cubicBezTo>
                            <a:pt x="1814865" y="1737708"/>
                            <a:pt x="1868570" y="1720632"/>
                            <a:pt x="1960791" y="1647825"/>
                          </a:cubicBezTo>
                          <a:cubicBezTo>
                            <a:pt x="1993261" y="1459260"/>
                            <a:pt x="2038709" y="1392080"/>
                            <a:pt x="1989367" y="1285874"/>
                          </a:cubicBezTo>
                          <a:cubicBezTo>
                            <a:pt x="1962241" y="1199237"/>
                            <a:pt x="1933419" y="1216472"/>
                            <a:pt x="1927453" y="1123948"/>
                          </a:cubicBezTo>
                          <a:cubicBezTo>
                            <a:pt x="1890197" y="1018176"/>
                            <a:pt x="1932157" y="937395"/>
                            <a:pt x="1922691" y="833437"/>
                          </a:cubicBezTo>
                          <a:cubicBezTo>
                            <a:pt x="1994165" y="653893"/>
                            <a:pt x="2014260" y="730534"/>
                            <a:pt x="2051279" y="552450"/>
                          </a:cubicBezTo>
                          <a:cubicBezTo>
                            <a:pt x="2100441" y="488312"/>
                            <a:pt x="2107701" y="249191"/>
                            <a:pt x="2046517" y="142874"/>
                          </a:cubicBezTo>
                          <a:cubicBezTo>
                            <a:pt x="2036891" y="67563"/>
                            <a:pt x="1928695" y="39964"/>
                            <a:pt x="1784579" y="0"/>
                          </a:cubicBezTo>
                          <a:cubicBezTo>
                            <a:pt x="1624801" y="24188"/>
                            <a:pt x="1480602" y="40003"/>
                            <a:pt x="1322616" y="66675"/>
                          </a:cubicBezTo>
                          <a:cubicBezTo>
                            <a:pt x="1093038" y="149106"/>
                            <a:pt x="901326" y="244263"/>
                            <a:pt x="741591" y="319086"/>
                          </a:cubicBezTo>
                          <a:cubicBezTo>
                            <a:pt x="622866" y="445270"/>
                            <a:pt x="509497" y="469155"/>
                            <a:pt x="351067" y="657224"/>
                          </a:cubicBezTo>
                          <a:cubicBezTo>
                            <a:pt x="258487" y="797557"/>
                            <a:pt x="219359" y="775290"/>
                            <a:pt x="131992" y="928687"/>
                          </a:cubicBezTo>
                          <a:cubicBezTo>
                            <a:pt x="65608" y="1036102"/>
                            <a:pt x="-3850" y="1114499"/>
                            <a:pt x="3405" y="1262061"/>
                          </a:cubicBezTo>
                          <a:cubicBezTo>
                            <a:pt x="54383" y="1413061"/>
                            <a:pt x="225357" y="1589568"/>
                            <a:pt x="527281" y="1604961"/>
                          </a:cubicBezTo>
                          <a:cubicBezTo>
                            <a:pt x="589774" y="1676576"/>
                            <a:pt x="604822" y="1685063"/>
                            <a:pt x="636817" y="1776412"/>
                          </a:cubicBezTo>
                          <a:cubicBezTo>
                            <a:pt x="686219" y="1828321"/>
                            <a:pt x="727704" y="1950211"/>
                            <a:pt x="770167" y="2043112"/>
                          </a:cubicBezTo>
                          <a:cubicBezTo>
                            <a:pt x="815760" y="2090743"/>
                            <a:pt x="846228" y="2118172"/>
                            <a:pt x="879704" y="2224087"/>
                          </a:cubicBezTo>
                          <a:cubicBezTo>
                            <a:pt x="909338" y="2292026"/>
                            <a:pt x="925107" y="2339448"/>
                            <a:pt x="994004" y="2438399"/>
                          </a:cubicBezTo>
                          <a:cubicBezTo>
                            <a:pt x="1166521" y="2475882"/>
                            <a:pt x="1204081" y="2527803"/>
                            <a:pt x="1332141" y="2519362"/>
                          </a:cubicBezTo>
                          <a:close/>
                        </a:path>
                        <a:path w="2090283" h="2521893" stroke="0" extrusionOk="0">
                          <a:moveTo>
                            <a:pt x="1332141" y="2519362"/>
                          </a:moveTo>
                          <a:cubicBezTo>
                            <a:pt x="1289209" y="2361401"/>
                            <a:pt x="1282374" y="2287576"/>
                            <a:pt x="1336905" y="2190749"/>
                          </a:cubicBezTo>
                          <a:cubicBezTo>
                            <a:pt x="1453542" y="2087865"/>
                            <a:pt x="1473441" y="1987738"/>
                            <a:pt x="1608367" y="1909761"/>
                          </a:cubicBezTo>
                          <a:cubicBezTo>
                            <a:pt x="1679509" y="1865113"/>
                            <a:pt x="1739795" y="1874183"/>
                            <a:pt x="1770293" y="1776413"/>
                          </a:cubicBezTo>
                          <a:cubicBezTo>
                            <a:pt x="1815543" y="1721170"/>
                            <a:pt x="1884853" y="1706840"/>
                            <a:pt x="1960791" y="1647825"/>
                          </a:cubicBezTo>
                          <a:cubicBezTo>
                            <a:pt x="1981599" y="1484477"/>
                            <a:pt x="2033828" y="1412193"/>
                            <a:pt x="1989367" y="1285874"/>
                          </a:cubicBezTo>
                          <a:cubicBezTo>
                            <a:pt x="1949833" y="1195301"/>
                            <a:pt x="1923576" y="1223616"/>
                            <a:pt x="1927453" y="1123948"/>
                          </a:cubicBezTo>
                          <a:cubicBezTo>
                            <a:pt x="1894499" y="1024270"/>
                            <a:pt x="1905968" y="943832"/>
                            <a:pt x="1922691" y="833437"/>
                          </a:cubicBezTo>
                          <a:cubicBezTo>
                            <a:pt x="1981970" y="660542"/>
                            <a:pt x="2023561" y="722546"/>
                            <a:pt x="2051279" y="552450"/>
                          </a:cubicBezTo>
                          <a:cubicBezTo>
                            <a:pt x="2068309" y="461784"/>
                            <a:pt x="2113543" y="286323"/>
                            <a:pt x="2046517" y="142874"/>
                          </a:cubicBezTo>
                          <a:cubicBezTo>
                            <a:pt x="1996200" y="82488"/>
                            <a:pt x="1930546" y="64748"/>
                            <a:pt x="1784579" y="0"/>
                          </a:cubicBezTo>
                          <a:cubicBezTo>
                            <a:pt x="1598335" y="23350"/>
                            <a:pt x="1510602" y="52132"/>
                            <a:pt x="1322616" y="66675"/>
                          </a:cubicBezTo>
                          <a:cubicBezTo>
                            <a:pt x="1091185" y="81187"/>
                            <a:pt x="966984" y="163122"/>
                            <a:pt x="741591" y="319086"/>
                          </a:cubicBezTo>
                          <a:cubicBezTo>
                            <a:pt x="670984" y="388133"/>
                            <a:pt x="448898" y="568315"/>
                            <a:pt x="351067" y="657224"/>
                          </a:cubicBezTo>
                          <a:cubicBezTo>
                            <a:pt x="314556" y="745981"/>
                            <a:pt x="209472" y="817715"/>
                            <a:pt x="131992" y="928687"/>
                          </a:cubicBezTo>
                          <a:cubicBezTo>
                            <a:pt x="80533" y="1046967"/>
                            <a:pt x="-16025" y="1102816"/>
                            <a:pt x="3405" y="1262061"/>
                          </a:cubicBezTo>
                          <a:cubicBezTo>
                            <a:pt x="74789" y="1514126"/>
                            <a:pt x="252988" y="1659978"/>
                            <a:pt x="527281" y="1604961"/>
                          </a:cubicBezTo>
                          <a:cubicBezTo>
                            <a:pt x="588073" y="1678630"/>
                            <a:pt x="601883" y="1687671"/>
                            <a:pt x="636817" y="1776412"/>
                          </a:cubicBezTo>
                          <a:cubicBezTo>
                            <a:pt x="718068" y="1841872"/>
                            <a:pt x="734250" y="1980888"/>
                            <a:pt x="770167" y="2043112"/>
                          </a:cubicBezTo>
                          <a:cubicBezTo>
                            <a:pt x="811827" y="2100837"/>
                            <a:pt x="850082" y="2122748"/>
                            <a:pt x="879704" y="2224087"/>
                          </a:cubicBezTo>
                          <a:cubicBezTo>
                            <a:pt x="906066" y="2293921"/>
                            <a:pt x="918106" y="2364148"/>
                            <a:pt x="994004" y="2438399"/>
                          </a:cubicBezTo>
                          <a:cubicBezTo>
                            <a:pt x="1177927" y="2445979"/>
                            <a:pt x="1207842" y="2531078"/>
                            <a:pt x="1332141" y="2519362"/>
                          </a:cubicBezTo>
                          <a:close/>
                        </a:path>
                        <a:path w="2090283" h="2521893" fill="none" stroke="0" extrusionOk="0">
                          <a:moveTo>
                            <a:pt x="1332141" y="2519362"/>
                          </a:moveTo>
                          <a:cubicBezTo>
                            <a:pt x="1301839" y="2371552"/>
                            <a:pt x="1286223" y="2317740"/>
                            <a:pt x="1336905" y="2190749"/>
                          </a:cubicBezTo>
                          <a:cubicBezTo>
                            <a:pt x="1482316" y="2063056"/>
                            <a:pt x="1501096" y="1998639"/>
                            <a:pt x="1608367" y="1909761"/>
                          </a:cubicBezTo>
                          <a:cubicBezTo>
                            <a:pt x="1676976" y="1856321"/>
                            <a:pt x="1744100" y="1873411"/>
                            <a:pt x="1770293" y="1776413"/>
                          </a:cubicBezTo>
                          <a:cubicBezTo>
                            <a:pt x="1806610" y="1717617"/>
                            <a:pt x="1876388" y="1728004"/>
                            <a:pt x="1960791" y="1647825"/>
                          </a:cubicBezTo>
                          <a:cubicBezTo>
                            <a:pt x="2002090" y="1463705"/>
                            <a:pt x="2047164" y="1374304"/>
                            <a:pt x="1989367" y="1285874"/>
                          </a:cubicBezTo>
                          <a:cubicBezTo>
                            <a:pt x="1964246" y="1200522"/>
                            <a:pt x="1920994" y="1228527"/>
                            <a:pt x="1927453" y="1123948"/>
                          </a:cubicBezTo>
                          <a:cubicBezTo>
                            <a:pt x="1904511" y="1005096"/>
                            <a:pt x="1916129" y="948763"/>
                            <a:pt x="1922691" y="833437"/>
                          </a:cubicBezTo>
                          <a:cubicBezTo>
                            <a:pt x="1988765" y="664986"/>
                            <a:pt x="2022097" y="718450"/>
                            <a:pt x="2051279" y="552450"/>
                          </a:cubicBezTo>
                          <a:cubicBezTo>
                            <a:pt x="2063759" y="480947"/>
                            <a:pt x="2122800" y="275168"/>
                            <a:pt x="2046517" y="142874"/>
                          </a:cubicBezTo>
                          <a:cubicBezTo>
                            <a:pt x="2021929" y="70150"/>
                            <a:pt x="1913827" y="43520"/>
                            <a:pt x="1784579" y="0"/>
                          </a:cubicBezTo>
                          <a:cubicBezTo>
                            <a:pt x="1605434" y="6811"/>
                            <a:pt x="1500092" y="60449"/>
                            <a:pt x="1322616" y="66675"/>
                          </a:cubicBezTo>
                          <a:cubicBezTo>
                            <a:pt x="1120208" y="111600"/>
                            <a:pt x="934001" y="246589"/>
                            <a:pt x="741591" y="319086"/>
                          </a:cubicBezTo>
                          <a:cubicBezTo>
                            <a:pt x="595616" y="436521"/>
                            <a:pt x="487267" y="459336"/>
                            <a:pt x="351067" y="657224"/>
                          </a:cubicBezTo>
                          <a:cubicBezTo>
                            <a:pt x="248007" y="800823"/>
                            <a:pt x="220017" y="775723"/>
                            <a:pt x="131992" y="928687"/>
                          </a:cubicBezTo>
                          <a:cubicBezTo>
                            <a:pt x="72141" y="1021996"/>
                            <a:pt x="-18747" y="1097188"/>
                            <a:pt x="3405" y="1262061"/>
                          </a:cubicBezTo>
                          <a:cubicBezTo>
                            <a:pt x="72470" y="1442066"/>
                            <a:pt x="250724" y="1652895"/>
                            <a:pt x="527281" y="1604961"/>
                          </a:cubicBezTo>
                          <a:cubicBezTo>
                            <a:pt x="589195" y="1676415"/>
                            <a:pt x="594254" y="1712089"/>
                            <a:pt x="627292" y="1804987"/>
                          </a:cubicBezTo>
                          <a:cubicBezTo>
                            <a:pt x="680548" y="1858210"/>
                            <a:pt x="719954" y="1966219"/>
                            <a:pt x="770167" y="2043112"/>
                          </a:cubicBezTo>
                          <a:cubicBezTo>
                            <a:pt x="819085" y="2105767"/>
                            <a:pt x="835950" y="2125107"/>
                            <a:pt x="879704" y="2224087"/>
                          </a:cubicBezTo>
                          <a:cubicBezTo>
                            <a:pt x="923592" y="2277226"/>
                            <a:pt x="899222" y="2350544"/>
                            <a:pt x="994004" y="2438399"/>
                          </a:cubicBezTo>
                          <a:cubicBezTo>
                            <a:pt x="1165667" y="2479693"/>
                            <a:pt x="1187143" y="2534340"/>
                            <a:pt x="1332141" y="251936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A0B2E3-C467-C003-1057-6E0E39E0B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890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GHAE/BHP: </a:t>
            </a:r>
            <a:r>
              <a:rPr lang="en-US" sz="4000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best us location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8E3666-FC15-15F5-89A6-94E9B05B220B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749757-4587-934D-4992-09FBCB90AF63}"/>
              </a:ext>
            </a:extLst>
          </p:cNvPr>
          <p:cNvSpPr txBox="1"/>
          <p:nvPr/>
        </p:nvSpPr>
        <p:spPr>
          <a:xfrm>
            <a:off x="1318260" y="1209794"/>
            <a:ext cx="111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kern="1200" spc="-185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</a:t>
            </a:r>
            <a:r>
              <a:rPr lang="en-US" sz="1800" b="1" i="1" kern="1200" spc="-185" dirty="0">
                <a:solidFill>
                  <a:schemeClr val="accent6">
                    <a:lumMod val="75000"/>
                  </a:schemeClr>
                </a:solidFill>
                <a:latin typeface="Century Gothic"/>
                <a:ea typeface="+mn-ea"/>
              </a:rPr>
              <a:t>Wind Resources</a:t>
            </a:r>
          </a:p>
        </p:txBody>
      </p:sp>
      <p:pic>
        <p:nvPicPr>
          <p:cNvPr id="16" name="Graphic 15" descr="Wind Turbines with solid fill">
            <a:extLst>
              <a:ext uri="{FF2B5EF4-FFF2-40B4-BE49-F238E27FC236}">
                <a16:creationId xmlns:a16="http://schemas.microsoft.com/office/drawing/2014/main" id="{8F6EB2C7-F825-451F-3474-5F214B727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3773" y="2082437"/>
            <a:ext cx="457200" cy="45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B0EBFA-AE6F-4A00-02FF-2C09A9856F63}"/>
              </a:ext>
            </a:extLst>
          </p:cNvPr>
          <p:cNvSpPr txBox="1"/>
          <p:nvPr/>
        </p:nvSpPr>
        <p:spPr>
          <a:xfrm>
            <a:off x="868680" y="2794754"/>
            <a:ext cx="1203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rgbClr val="FF9999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</a:t>
            </a:r>
            <a:r>
              <a:rPr lang="en-US" sz="1800" b="1" i="1" kern="1200" spc="-185" dirty="0">
                <a:solidFill>
                  <a:srgbClr val="FF9999"/>
                </a:solidFill>
                <a:latin typeface="Century Gothic"/>
                <a:ea typeface="+mn-ea"/>
              </a:rPr>
              <a:t>Solar Resources</a:t>
            </a:r>
          </a:p>
        </p:txBody>
      </p:sp>
      <p:pic>
        <p:nvPicPr>
          <p:cNvPr id="19" name="Graphic 18" descr="Solar Panels with solid fill">
            <a:extLst>
              <a:ext uri="{FF2B5EF4-FFF2-40B4-BE49-F238E27FC236}">
                <a16:creationId xmlns:a16="http://schemas.microsoft.com/office/drawing/2014/main" id="{BDA883EE-B577-4409-2A53-F8CCF74A2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931" y="4140301"/>
            <a:ext cx="457200" cy="45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92F1F8-6610-1202-24FF-3AE8011E9F69}"/>
              </a:ext>
            </a:extLst>
          </p:cNvPr>
          <p:cNvSpPr txBox="1"/>
          <p:nvPr/>
        </p:nvSpPr>
        <p:spPr>
          <a:xfrm>
            <a:off x="4686300" y="4920734"/>
            <a:ext cx="114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rgbClr val="DAA600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</a:t>
            </a:r>
            <a:r>
              <a:rPr lang="en-US" sz="1800" b="1" i="1" spc="-185" dirty="0">
                <a:solidFill>
                  <a:srgbClr val="DAA600"/>
                </a:solidFill>
                <a:latin typeface="Century Gothic"/>
                <a:sym typeface="Webdings" panose="05030102010509060703" pitchFamily="18" charset="2"/>
              </a:rPr>
              <a:t>Gas</a:t>
            </a:r>
            <a:r>
              <a:rPr lang="en-US" sz="1800" b="1" i="1" kern="1200" spc="-185" dirty="0">
                <a:solidFill>
                  <a:srgbClr val="DAA600"/>
                </a:solidFill>
                <a:latin typeface="Century Gothic"/>
                <a:ea typeface="+mn-ea"/>
              </a:rPr>
              <a:t> Resources</a:t>
            </a:r>
            <a:endParaRPr lang="en-US" dirty="0">
              <a:solidFill>
                <a:srgbClr val="DAA600"/>
              </a:solidFill>
            </a:endParaRPr>
          </a:p>
        </p:txBody>
      </p:sp>
      <p:pic>
        <p:nvPicPr>
          <p:cNvPr id="22" name="Graphic 21" descr="Power Plant with solid fill">
            <a:extLst>
              <a:ext uri="{FF2B5EF4-FFF2-40B4-BE49-F238E27FC236}">
                <a16:creationId xmlns:a16="http://schemas.microsoft.com/office/drawing/2014/main" id="{16E1A07D-AD84-D65B-4578-1E1602266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4389" y="4691275"/>
            <a:ext cx="457200" cy="457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778A25-727F-35AB-5725-58F50D8E659F}"/>
              </a:ext>
            </a:extLst>
          </p:cNvPr>
          <p:cNvSpPr txBox="1"/>
          <p:nvPr/>
        </p:nvSpPr>
        <p:spPr>
          <a:xfrm>
            <a:off x="4855231" y="3899266"/>
            <a:ext cx="169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spc="-185" dirty="0">
                <a:solidFill>
                  <a:srgbClr val="FF5050"/>
                </a:solidFill>
                <a:latin typeface="Century Gothic"/>
                <a:sym typeface="Webdings" panose="05030102010509060703" pitchFamily="18" charset="2"/>
              </a:rPr>
              <a:t>Highest  PPA Electricity Prices</a:t>
            </a:r>
            <a:endParaRPr lang="en-US" dirty="0"/>
          </a:p>
        </p:txBody>
      </p:sp>
      <p:pic>
        <p:nvPicPr>
          <p:cNvPr id="30" name="Graphic 29" descr="Money with solid fill">
            <a:extLst>
              <a:ext uri="{FF2B5EF4-FFF2-40B4-BE49-F238E27FC236}">
                <a16:creationId xmlns:a16="http://schemas.microsoft.com/office/drawing/2014/main" id="{F75BEA9F-D7B8-A313-61DD-8F2D1B372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3304" y="3802849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32825DF-CDFC-F9BD-BEC7-6ACC36DE61A4}"/>
              </a:ext>
            </a:extLst>
          </p:cNvPr>
          <p:cNvSpPr txBox="1"/>
          <p:nvPr/>
        </p:nvSpPr>
        <p:spPr>
          <a:xfrm>
            <a:off x="1271343" y="4860105"/>
            <a:ext cx="2129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Webdings" panose="05030102010509060703" pitchFamily="18" charset="2"/>
              </a:rPr>
              <a:t>TX has F</a:t>
            </a:r>
            <a:r>
              <a:rPr lang="en-US" sz="1800" b="1" i="1" spc="-185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Webdings" panose="05030102010509060703" pitchFamily="18" charset="2"/>
              </a:rPr>
              <a:t>astest Interconnection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6" name="Graphic 35" descr="Bullseye outline">
            <a:extLst>
              <a:ext uri="{FF2B5EF4-FFF2-40B4-BE49-F238E27FC236}">
                <a16:creationId xmlns:a16="http://schemas.microsoft.com/office/drawing/2014/main" id="{0624F835-04B8-707C-95C5-ED33EE9FA3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09428" y="4528629"/>
            <a:ext cx="716370" cy="7120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4852644-A80F-2B8D-395E-72AD7FAB62A1}"/>
              </a:ext>
            </a:extLst>
          </p:cNvPr>
          <p:cNvGrpSpPr/>
          <p:nvPr/>
        </p:nvGrpSpPr>
        <p:grpSpPr>
          <a:xfrm>
            <a:off x="3354005" y="4698498"/>
            <a:ext cx="883732" cy="624610"/>
            <a:chOff x="3008582" y="2630488"/>
            <a:chExt cx="2524125" cy="1657350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4829C86-2E35-95CB-D433-7A38EFE7D066}"/>
                </a:ext>
              </a:extLst>
            </p:cNvPr>
            <p:cNvSpPr/>
            <p:nvPr/>
          </p:nvSpPr>
          <p:spPr>
            <a:xfrm>
              <a:off x="3181620" y="3921125"/>
              <a:ext cx="2111375" cy="366713"/>
            </a:xfrm>
            <a:custGeom>
              <a:avLst/>
              <a:gdLst>
                <a:gd name="connsiteX0" fmla="*/ 0 w 2111375"/>
                <a:gd name="connsiteY0" fmla="*/ 68263 h 366713"/>
                <a:gd name="connsiteX1" fmla="*/ 73025 w 2111375"/>
                <a:gd name="connsiteY1" fmla="*/ 49213 h 366713"/>
                <a:gd name="connsiteX2" fmla="*/ 122237 w 2111375"/>
                <a:gd name="connsiteY2" fmla="*/ 66675 h 366713"/>
                <a:gd name="connsiteX3" fmla="*/ 134937 w 2111375"/>
                <a:gd name="connsiteY3" fmla="*/ 0 h 366713"/>
                <a:gd name="connsiteX4" fmla="*/ 179387 w 2111375"/>
                <a:gd name="connsiteY4" fmla="*/ 3175 h 366713"/>
                <a:gd name="connsiteX5" fmla="*/ 227012 w 2111375"/>
                <a:gd name="connsiteY5" fmla="*/ 26988 h 366713"/>
                <a:gd name="connsiteX6" fmla="*/ 244475 w 2111375"/>
                <a:gd name="connsiteY6" fmla="*/ 53975 h 366713"/>
                <a:gd name="connsiteX7" fmla="*/ 295275 w 2111375"/>
                <a:gd name="connsiteY7" fmla="*/ 57150 h 366713"/>
                <a:gd name="connsiteX8" fmla="*/ 336550 w 2111375"/>
                <a:gd name="connsiteY8" fmla="*/ 44450 h 366713"/>
                <a:gd name="connsiteX9" fmla="*/ 404812 w 2111375"/>
                <a:gd name="connsiteY9" fmla="*/ 65088 h 366713"/>
                <a:gd name="connsiteX10" fmla="*/ 461962 w 2111375"/>
                <a:gd name="connsiteY10" fmla="*/ 69850 h 366713"/>
                <a:gd name="connsiteX11" fmla="*/ 496887 w 2111375"/>
                <a:gd name="connsiteY11" fmla="*/ 68263 h 366713"/>
                <a:gd name="connsiteX12" fmla="*/ 549275 w 2111375"/>
                <a:gd name="connsiteY12" fmla="*/ 57150 h 366713"/>
                <a:gd name="connsiteX13" fmla="*/ 585787 w 2111375"/>
                <a:gd name="connsiteY13" fmla="*/ 60325 h 366713"/>
                <a:gd name="connsiteX14" fmla="*/ 615950 w 2111375"/>
                <a:gd name="connsiteY14" fmla="*/ 106363 h 366713"/>
                <a:gd name="connsiteX15" fmla="*/ 622300 w 2111375"/>
                <a:gd name="connsiteY15" fmla="*/ 128588 h 366713"/>
                <a:gd name="connsiteX16" fmla="*/ 654050 w 2111375"/>
                <a:gd name="connsiteY16" fmla="*/ 153988 h 366713"/>
                <a:gd name="connsiteX17" fmla="*/ 644525 w 2111375"/>
                <a:gd name="connsiteY17" fmla="*/ 184150 h 366713"/>
                <a:gd name="connsiteX18" fmla="*/ 695325 w 2111375"/>
                <a:gd name="connsiteY18" fmla="*/ 207963 h 366713"/>
                <a:gd name="connsiteX19" fmla="*/ 727075 w 2111375"/>
                <a:gd name="connsiteY19" fmla="*/ 241300 h 366713"/>
                <a:gd name="connsiteX20" fmla="*/ 762000 w 2111375"/>
                <a:gd name="connsiteY20" fmla="*/ 252413 h 366713"/>
                <a:gd name="connsiteX21" fmla="*/ 800100 w 2111375"/>
                <a:gd name="connsiteY21" fmla="*/ 293688 h 366713"/>
                <a:gd name="connsiteX22" fmla="*/ 822325 w 2111375"/>
                <a:gd name="connsiteY22" fmla="*/ 317500 h 366713"/>
                <a:gd name="connsiteX23" fmla="*/ 850900 w 2111375"/>
                <a:gd name="connsiteY23" fmla="*/ 304800 h 366713"/>
                <a:gd name="connsiteX24" fmla="*/ 854075 w 2111375"/>
                <a:gd name="connsiteY24" fmla="*/ 231775 h 366713"/>
                <a:gd name="connsiteX25" fmla="*/ 841375 w 2111375"/>
                <a:gd name="connsiteY25" fmla="*/ 133350 h 366713"/>
                <a:gd name="connsiteX26" fmla="*/ 865187 w 2111375"/>
                <a:gd name="connsiteY26" fmla="*/ 128588 h 366713"/>
                <a:gd name="connsiteX27" fmla="*/ 919162 w 2111375"/>
                <a:gd name="connsiteY27" fmla="*/ 150813 h 366713"/>
                <a:gd name="connsiteX28" fmla="*/ 947737 w 2111375"/>
                <a:gd name="connsiteY28" fmla="*/ 184150 h 366713"/>
                <a:gd name="connsiteX29" fmla="*/ 976312 w 2111375"/>
                <a:gd name="connsiteY29" fmla="*/ 227013 h 366713"/>
                <a:gd name="connsiteX30" fmla="*/ 1017587 w 2111375"/>
                <a:gd name="connsiteY30" fmla="*/ 250825 h 366713"/>
                <a:gd name="connsiteX31" fmla="*/ 1098550 w 2111375"/>
                <a:gd name="connsiteY31" fmla="*/ 296863 h 366713"/>
                <a:gd name="connsiteX32" fmla="*/ 1139825 w 2111375"/>
                <a:gd name="connsiteY32" fmla="*/ 309563 h 366713"/>
                <a:gd name="connsiteX33" fmla="*/ 1227137 w 2111375"/>
                <a:gd name="connsiteY33" fmla="*/ 354013 h 366713"/>
                <a:gd name="connsiteX34" fmla="*/ 1295400 w 2111375"/>
                <a:gd name="connsiteY34" fmla="*/ 366713 h 366713"/>
                <a:gd name="connsiteX35" fmla="*/ 1392237 w 2111375"/>
                <a:gd name="connsiteY35" fmla="*/ 346075 h 366713"/>
                <a:gd name="connsiteX36" fmla="*/ 1449387 w 2111375"/>
                <a:gd name="connsiteY36" fmla="*/ 306388 h 366713"/>
                <a:gd name="connsiteX37" fmla="*/ 1470025 w 2111375"/>
                <a:gd name="connsiteY37" fmla="*/ 263525 h 366713"/>
                <a:gd name="connsiteX38" fmla="*/ 1517650 w 2111375"/>
                <a:gd name="connsiteY38" fmla="*/ 236538 h 366713"/>
                <a:gd name="connsiteX39" fmla="*/ 1573212 w 2111375"/>
                <a:gd name="connsiteY39" fmla="*/ 258763 h 366713"/>
                <a:gd name="connsiteX40" fmla="*/ 1635125 w 2111375"/>
                <a:gd name="connsiteY40" fmla="*/ 293688 h 366713"/>
                <a:gd name="connsiteX41" fmla="*/ 1698625 w 2111375"/>
                <a:gd name="connsiteY41" fmla="*/ 263525 h 366713"/>
                <a:gd name="connsiteX42" fmla="*/ 1776412 w 2111375"/>
                <a:gd name="connsiteY42" fmla="*/ 284163 h 366713"/>
                <a:gd name="connsiteX43" fmla="*/ 1844675 w 2111375"/>
                <a:gd name="connsiteY43" fmla="*/ 269875 h 366713"/>
                <a:gd name="connsiteX44" fmla="*/ 1873250 w 2111375"/>
                <a:gd name="connsiteY44" fmla="*/ 234950 h 366713"/>
                <a:gd name="connsiteX45" fmla="*/ 1928812 w 2111375"/>
                <a:gd name="connsiteY45" fmla="*/ 190500 h 366713"/>
                <a:gd name="connsiteX46" fmla="*/ 2051050 w 2111375"/>
                <a:gd name="connsiteY46" fmla="*/ 184150 h 366713"/>
                <a:gd name="connsiteX47" fmla="*/ 2111375 w 2111375"/>
                <a:gd name="connsiteY47" fmla="*/ 177800 h 36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111375" h="366713" fill="none" extrusionOk="0">
                  <a:moveTo>
                    <a:pt x="0" y="68263"/>
                  </a:moveTo>
                  <a:cubicBezTo>
                    <a:pt x="24051" y="62645"/>
                    <a:pt x="47824" y="53119"/>
                    <a:pt x="73025" y="49213"/>
                  </a:cubicBezTo>
                  <a:cubicBezTo>
                    <a:pt x="96529" y="58801"/>
                    <a:pt x="109966" y="63918"/>
                    <a:pt x="122237" y="66675"/>
                  </a:cubicBezTo>
                  <a:cubicBezTo>
                    <a:pt x="124812" y="35811"/>
                    <a:pt x="128176" y="22872"/>
                    <a:pt x="134937" y="0"/>
                  </a:cubicBezTo>
                  <a:cubicBezTo>
                    <a:pt x="155112" y="2183"/>
                    <a:pt x="165977" y="2519"/>
                    <a:pt x="179387" y="3175"/>
                  </a:cubicBezTo>
                  <a:cubicBezTo>
                    <a:pt x="192240" y="9924"/>
                    <a:pt x="213825" y="20095"/>
                    <a:pt x="227012" y="26988"/>
                  </a:cubicBezTo>
                  <a:cubicBezTo>
                    <a:pt x="235409" y="39638"/>
                    <a:pt x="238633" y="44093"/>
                    <a:pt x="244475" y="53975"/>
                  </a:cubicBezTo>
                  <a:cubicBezTo>
                    <a:pt x="265915" y="56073"/>
                    <a:pt x="274075" y="53632"/>
                    <a:pt x="295275" y="57150"/>
                  </a:cubicBezTo>
                  <a:cubicBezTo>
                    <a:pt x="304776" y="53431"/>
                    <a:pt x="323373" y="46455"/>
                    <a:pt x="336550" y="44450"/>
                  </a:cubicBezTo>
                  <a:cubicBezTo>
                    <a:pt x="356993" y="54209"/>
                    <a:pt x="376329" y="57083"/>
                    <a:pt x="404812" y="65088"/>
                  </a:cubicBezTo>
                  <a:cubicBezTo>
                    <a:pt x="425809" y="65235"/>
                    <a:pt x="447126" y="68785"/>
                    <a:pt x="461962" y="69850"/>
                  </a:cubicBezTo>
                  <a:cubicBezTo>
                    <a:pt x="470245" y="69772"/>
                    <a:pt x="480979" y="69231"/>
                    <a:pt x="496887" y="68263"/>
                  </a:cubicBezTo>
                  <a:cubicBezTo>
                    <a:pt x="519887" y="61267"/>
                    <a:pt x="529501" y="58716"/>
                    <a:pt x="549275" y="57150"/>
                  </a:cubicBezTo>
                  <a:cubicBezTo>
                    <a:pt x="565473" y="59243"/>
                    <a:pt x="575261" y="59745"/>
                    <a:pt x="585787" y="60325"/>
                  </a:cubicBezTo>
                  <a:cubicBezTo>
                    <a:pt x="594009" y="75160"/>
                    <a:pt x="602658" y="83427"/>
                    <a:pt x="615950" y="106363"/>
                  </a:cubicBezTo>
                  <a:cubicBezTo>
                    <a:pt x="618597" y="114204"/>
                    <a:pt x="620270" y="118441"/>
                    <a:pt x="622300" y="128588"/>
                  </a:cubicBezTo>
                  <a:cubicBezTo>
                    <a:pt x="628310" y="134879"/>
                    <a:pt x="641987" y="143177"/>
                    <a:pt x="654050" y="153988"/>
                  </a:cubicBezTo>
                  <a:cubicBezTo>
                    <a:pt x="651930" y="161345"/>
                    <a:pt x="648301" y="175446"/>
                    <a:pt x="644525" y="184150"/>
                  </a:cubicBezTo>
                  <a:cubicBezTo>
                    <a:pt x="657256" y="187534"/>
                    <a:pt x="672859" y="200022"/>
                    <a:pt x="695325" y="207963"/>
                  </a:cubicBezTo>
                  <a:cubicBezTo>
                    <a:pt x="709360" y="224382"/>
                    <a:pt x="712837" y="224001"/>
                    <a:pt x="727075" y="241300"/>
                  </a:cubicBezTo>
                  <a:cubicBezTo>
                    <a:pt x="736122" y="244389"/>
                    <a:pt x="746189" y="245671"/>
                    <a:pt x="762000" y="252413"/>
                  </a:cubicBezTo>
                  <a:cubicBezTo>
                    <a:pt x="769603" y="262664"/>
                    <a:pt x="787751" y="282988"/>
                    <a:pt x="800100" y="293688"/>
                  </a:cubicBezTo>
                  <a:cubicBezTo>
                    <a:pt x="807614" y="301367"/>
                    <a:pt x="811463" y="305773"/>
                    <a:pt x="822325" y="317500"/>
                  </a:cubicBezTo>
                  <a:cubicBezTo>
                    <a:pt x="831092" y="312558"/>
                    <a:pt x="839943" y="309031"/>
                    <a:pt x="850900" y="304800"/>
                  </a:cubicBezTo>
                  <a:cubicBezTo>
                    <a:pt x="853635" y="273676"/>
                    <a:pt x="853891" y="260442"/>
                    <a:pt x="854075" y="231775"/>
                  </a:cubicBezTo>
                  <a:cubicBezTo>
                    <a:pt x="850900" y="207643"/>
                    <a:pt x="846834" y="160516"/>
                    <a:pt x="841375" y="133350"/>
                  </a:cubicBezTo>
                  <a:cubicBezTo>
                    <a:pt x="846945" y="133117"/>
                    <a:pt x="859409" y="128601"/>
                    <a:pt x="865187" y="128588"/>
                  </a:cubicBezTo>
                  <a:cubicBezTo>
                    <a:pt x="887068" y="138158"/>
                    <a:pt x="901367" y="140353"/>
                    <a:pt x="919162" y="150813"/>
                  </a:cubicBezTo>
                  <a:cubicBezTo>
                    <a:pt x="924806" y="157593"/>
                    <a:pt x="934415" y="171125"/>
                    <a:pt x="947737" y="184150"/>
                  </a:cubicBezTo>
                  <a:cubicBezTo>
                    <a:pt x="958611" y="197628"/>
                    <a:pt x="965060" y="210375"/>
                    <a:pt x="976312" y="227013"/>
                  </a:cubicBezTo>
                  <a:cubicBezTo>
                    <a:pt x="986545" y="233578"/>
                    <a:pt x="1005384" y="241516"/>
                    <a:pt x="1017587" y="250825"/>
                  </a:cubicBezTo>
                  <a:cubicBezTo>
                    <a:pt x="1052053" y="268458"/>
                    <a:pt x="1067695" y="284291"/>
                    <a:pt x="1098550" y="296863"/>
                  </a:cubicBezTo>
                  <a:cubicBezTo>
                    <a:pt x="1111831" y="300246"/>
                    <a:pt x="1125679" y="306618"/>
                    <a:pt x="1139825" y="309563"/>
                  </a:cubicBezTo>
                  <a:cubicBezTo>
                    <a:pt x="1163567" y="324401"/>
                    <a:pt x="1190945" y="340498"/>
                    <a:pt x="1227137" y="354013"/>
                  </a:cubicBezTo>
                  <a:cubicBezTo>
                    <a:pt x="1245504" y="357496"/>
                    <a:pt x="1272630" y="359961"/>
                    <a:pt x="1295400" y="366713"/>
                  </a:cubicBezTo>
                  <a:cubicBezTo>
                    <a:pt x="1321626" y="363496"/>
                    <a:pt x="1348472" y="357880"/>
                    <a:pt x="1392237" y="346075"/>
                  </a:cubicBezTo>
                  <a:cubicBezTo>
                    <a:pt x="1411320" y="329361"/>
                    <a:pt x="1428302" y="324208"/>
                    <a:pt x="1449387" y="306388"/>
                  </a:cubicBezTo>
                  <a:cubicBezTo>
                    <a:pt x="1454925" y="294293"/>
                    <a:pt x="1463337" y="279217"/>
                    <a:pt x="1470025" y="263525"/>
                  </a:cubicBezTo>
                  <a:cubicBezTo>
                    <a:pt x="1480247" y="258600"/>
                    <a:pt x="1504529" y="246108"/>
                    <a:pt x="1517650" y="236538"/>
                  </a:cubicBezTo>
                  <a:cubicBezTo>
                    <a:pt x="1540253" y="244531"/>
                    <a:pt x="1544856" y="249459"/>
                    <a:pt x="1573212" y="258763"/>
                  </a:cubicBezTo>
                  <a:cubicBezTo>
                    <a:pt x="1596938" y="274102"/>
                    <a:pt x="1618773" y="286579"/>
                    <a:pt x="1635125" y="293688"/>
                  </a:cubicBezTo>
                  <a:cubicBezTo>
                    <a:pt x="1651505" y="282811"/>
                    <a:pt x="1669644" y="277911"/>
                    <a:pt x="1698625" y="263525"/>
                  </a:cubicBezTo>
                  <a:cubicBezTo>
                    <a:pt x="1724111" y="272207"/>
                    <a:pt x="1747303" y="279619"/>
                    <a:pt x="1776412" y="284163"/>
                  </a:cubicBezTo>
                  <a:cubicBezTo>
                    <a:pt x="1805112" y="281707"/>
                    <a:pt x="1810638" y="274921"/>
                    <a:pt x="1844675" y="269875"/>
                  </a:cubicBezTo>
                  <a:cubicBezTo>
                    <a:pt x="1855235" y="256645"/>
                    <a:pt x="1866997" y="244136"/>
                    <a:pt x="1873250" y="234950"/>
                  </a:cubicBezTo>
                  <a:cubicBezTo>
                    <a:pt x="1899883" y="214251"/>
                    <a:pt x="1909644" y="202148"/>
                    <a:pt x="1928812" y="190500"/>
                  </a:cubicBezTo>
                  <a:cubicBezTo>
                    <a:pt x="1984113" y="193344"/>
                    <a:pt x="1997824" y="192217"/>
                    <a:pt x="2051050" y="184150"/>
                  </a:cubicBezTo>
                  <a:cubicBezTo>
                    <a:pt x="2064481" y="184621"/>
                    <a:pt x="2086535" y="178098"/>
                    <a:pt x="2111375" y="177800"/>
                  </a:cubicBezTo>
                </a:path>
                <a:path w="2111375" h="366713" stroke="0" extrusionOk="0">
                  <a:moveTo>
                    <a:pt x="0" y="68263"/>
                  </a:moveTo>
                  <a:cubicBezTo>
                    <a:pt x="25840" y="61229"/>
                    <a:pt x="47188" y="59034"/>
                    <a:pt x="73025" y="49213"/>
                  </a:cubicBezTo>
                  <a:cubicBezTo>
                    <a:pt x="84271" y="51562"/>
                    <a:pt x="112224" y="61385"/>
                    <a:pt x="122237" y="66675"/>
                  </a:cubicBezTo>
                  <a:cubicBezTo>
                    <a:pt x="127897" y="39748"/>
                    <a:pt x="133768" y="14437"/>
                    <a:pt x="134937" y="0"/>
                  </a:cubicBezTo>
                  <a:cubicBezTo>
                    <a:pt x="150974" y="2510"/>
                    <a:pt x="163579" y="3591"/>
                    <a:pt x="179387" y="3175"/>
                  </a:cubicBezTo>
                  <a:cubicBezTo>
                    <a:pt x="191313" y="11309"/>
                    <a:pt x="205225" y="14111"/>
                    <a:pt x="227012" y="26988"/>
                  </a:cubicBezTo>
                  <a:cubicBezTo>
                    <a:pt x="233390" y="38375"/>
                    <a:pt x="239436" y="44114"/>
                    <a:pt x="244475" y="53975"/>
                  </a:cubicBezTo>
                  <a:cubicBezTo>
                    <a:pt x="268403" y="56008"/>
                    <a:pt x="282896" y="58100"/>
                    <a:pt x="295275" y="57150"/>
                  </a:cubicBezTo>
                  <a:cubicBezTo>
                    <a:pt x="311943" y="49875"/>
                    <a:pt x="325010" y="47656"/>
                    <a:pt x="336550" y="44450"/>
                  </a:cubicBezTo>
                  <a:cubicBezTo>
                    <a:pt x="370232" y="51656"/>
                    <a:pt x="375718" y="58011"/>
                    <a:pt x="404812" y="65088"/>
                  </a:cubicBezTo>
                  <a:cubicBezTo>
                    <a:pt x="418338" y="64385"/>
                    <a:pt x="439928" y="66316"/>
                    <a:pt x="461962" y="69850"/>
                  </a:cubicBezTo>
                  <a:cubicBezTo>
                    <a:pt x="479146" y="67958"/>
                    <a:pt x="485796" y="69855"/>
                    <a:pt x="496887" y="68263"/>
                  </a:cubicBezTo>
                  <a:cubicBezTo>
                    <a:pt x="521762" y="63460"/>
                    <a:pt x="535779" y="58801"/>
                    <a:pt x="549275" y="57150"/>
                  </a:cubicBezTo>
                  <a:cubicBezTo>
                    <a:pt x="558829" y="56460"/>
                    <a:pt x="568024" y="60141"/>
                    <a:pt x="585787" y="60325"/>
                  </a:cubicBezTo>
                  <a:cubicBezTo>
                    <a:pt x="596861" y="74614"/>
                    <a:pt x="606423" y="90345"/>
                    <a:pt x="615950" y="106363"/>
                  </a:cubicBezTo>
                  <a:cubicBezTo>
                    <a:pt x="618680" y="117213"/>
                    <a:pt x="620533" y="123115"/>
                    <a:pt x="622300" y="128588"/>
                  </a:cubicBezTo>
                  <a:cubicBezTo>
                    <a:pt x="629311" y="133660"/>
                    <a:pt x="640682" y="144442"/>
                    <a:pt x="654050" y="153988"/>
                  </a:cubicBezTo>
                  <a:cubicBezTo>
                    <a:pt x="651524" y="160135"/>
                    <a:pt x="648406" y="169934"/>
                    <a:pt x="644525" y="184150"/>
                  </a:cubicBezTo>
                  <a:cubicBezTo>
                    <a:pt x="667459" y="193157"/>
                    <a:pt x="682089" y="202363"/>
                    <a:pt x="695325" y="207963"/>
                  </a:cubicBezTo>
                  <a:cubicBezTo>
                    <a:pt x="707522" y="218755"/>
                    <a:pt x="718560" y="230907"/>
                    <a:pt x="727075" y="241300"/>
                  </a:cubicBezTo>
                  <a:cubicBezTo>
                    <a:pt x="741427" y="244132"/>
                    <a:pt x="747113" y="247737"/>
                    <a:pt x="762000" y="252413"/>
                  </a:cubicBezTo>
                  <a:cubicBezTo>
                    <a:pt x="768097" y="262201"/>
                    <a:pt x="781126" y="275322"/>
                    <a:pt x="800100" y="293688"/>
                  </a:cubicBezTo>
                  <a:cubicBezTo>
                    <a:pt x="806542" y="301619"/>
                    <a:pt x="814879" y="309518"/>
                    <a:pt x="822325" y="317500"/>
                  </a:cubicBezTo>
                  <a:cubicBezTo>
                    <a:pt x="829623" y="313898"/>
                    <a:pt x="842529" y="307205"/>
                    <a:pt x="850900" y="304800"/>
                  </a:cubicBezTo>
                  <a:cubicBezTo>
                    <a:pt x="850739" y="277720"/>
                    <a:pt x="855803" y="263181"/>
                    <a:pt x="854075" y="231775"/>
                  </a:cubicBezTo>
                  <a:cubicBezTo>
                    <a:pt x="851535" y="184614"/>
                    <a:pt x="844225" y="157420"/>
                    <a:pt x="841375" y="133350"/>
                  </a:cubicBezTo>
                  <a:cubicBezTo>
                    <a:pt x="846179" y="132355"/>
                    <a:pt x="857389" y="129130"/>
                    <a:pt x="865187" y="128588"/>
                  </a:cubicBezTo>
                  <a:cubicBezTo>
                    <a:pt x="881141" y="136341"/>
                    <a:pt x="898825" y="141538"/>
                    <a:pt x="919162" y="150813"/>
                  </a:cubicBezTo>
                  <a:cubicBezTo>
                    <a:pt x="928532" y="159429"/>
                    <a:pt x="935566" y="172094"/>
                    <a:pt x="947737" y="184150"/>
                  </a:cubicBezTo>
                  <a:cubicBezTo>
                    <a:pt x="954646" y="194739"/>
                    <a:pt x="966273" y="207978"/>
                    <a:pt x="976312" y="227013"/>
                  </a:cubicBezTo>
                  <a:cubicBezTo>
                    <a:pt x="987859" y="230941"/>
                    <a:pt x="1003918" y="242764"/>
                    <a:pt x="1017587" y="250825"/>
                  </a:cubicBezTo>
                  <a:cubicBezTo>
                    <a:pt x="1034486" y="259155"/>
                    <a:pt x="1077032" y="289823"/>
                    <a:pt x="1098550" y="296863"/>
                  </a:cubicBezTo>
                  <a:cubicBezTo>
                    <a:pt x="1117666" y="303686"/>
                    <a:pt x="1130244" y="308641"/>
                    <a:pt x="1139825" y="309563"/>
                  </a:cubicBezTo>
                  <a:cubicBezTo>
                    <a:pt x="1176909" y="323090"/>
                    <a:pt x="1206092" y="342089"/>
                    <a:pt x="1227137" y="354013"/>
                  </a:cubicBezTo>
                  <a:cubicBezTo>
                    <a:pt x="1250164" y="357155"/>
                    <a:pt x="1268248" y="359059"/>
                    <a:pt x="1295400" y="366713"/>
                  </a:cubicBezTo>
                  <a:cubicBezTo>
                    <a:pt x="1328653" y="355824"/>
                    <a:pt x="1349137" y="356790"/>
                    <a:pt x="1392237" y="346075"/>
                  </a:cubicBezTo>
                  <a:cubicBezTo>
                    <a:pt x="1404970" y="338144"/>
                    <a:pt x="1437381" y="318114"/>
                    <a:pt x="1449387" y="306388"/>
                  </a:cubicBezTo>
                  <a:cubicBezTo>
                    <a:pt x="1455713" y="293593"/>
                    <a:pt x="1462273" y="276152"/>
                    <a:pt x="1470025" y="263525"/>
                  </a:cubicBezTo>
                  <a:cubicBezTo>
                    <a:pt x="1488724" y="253859"/>
                    <a:pt x="1504320" y="244267"/>
                    <a:pt x="1517650" y="236538"/>
                  </a:cubicBezTo>
                  <a:cubicBezTo>
                    <a:pt x="1545096" y="244340"/>
                    <a:pt x="1548482" y="249231"/>
                    <a:pt x="1573212" y="258763"/>
                  </a:cubicBezTo>
                  <a:cubicBezTo>
                    <a:pt x="1596767" y="269313"/>
                    <a:pt x="1621280" y="286767"/>
                    <a:pt x="1635125" y="293688"/>
                  </a:cubicBezTo>
                  <a:cubicBezTo>
                    <a:pt x="1649081" y="288688"/>
                    <a:pt x="1685037" y="271521"/>
                    <a:pt x="1698625" y="263525"/>
                  </a:cubicBezTo>
                  <a:cubicBezTo>
                    <a:pt x="1737187" y="270154"/>
                    <a:pt x="1741309" y="271744"/>
                    <a:pt x="1776412" y="284163"/>
                  </a:cubicBezTo>
                  <a:cubicBezTo>
                    <a:pt x="1805222" y="277009"/>
                    <a:pt x="1828835" y="273890"/>
                    <a:pt x="1844675" y="269875"/>
                  </a:cubicBezTo>
                  <a:cubicBezTo>
                    <a:pt x="1857461" y="253750"/>
                    <a:pt x="1863828" y="243110"/>
                    <a:pt x="1873250" y="234950"/>
                  </a:cubicBezTo>
                  <a:cubicBezTo>
                    <a:pt x="1894131" y="222561"/>
                    <a:pt x="1912486" y="207795"/>
                    <a:pt x="1928812" y="190500"/>
                  </a:cubicBezTo>
                  <a:cubicBezTo>
                    <a:pt x="1989674" y="192100"/>
                    <a:pt x="1999572" y="191156"/>
                    <a:pt x="2051050" y="184150"/>
                  </a:cubicBezTo>
                  <a:cubicBezTo>
                    <a:pt x="2066291" y="184403"/>
                    <a:pt x="2098583" y="179197"/>
                    <a:pt x="2111375" y="177800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111375"/>
                        <a:gd name="connsiteY0" fmla="*/ 68263 h 366713"/>
                        <a:gd name="connsiteX1" fmla="*/ 73025 w 2111375"/>
                        <a:gd name="connsiteY1" fmla="*/ 49213 h 366713"/>
                        <a:gd name="connsiteX2" fmla="*/ 122237 w 2111375"/>
                        <a:gd name="connsiteY2" fmla="*/ 66675 h 366713"/>
                        <a:gd name="connsiteX3" fmla="*/ 134937 w 2111375"/>
                        <a:gd name="connsiteY3" fmla="*/ 0 h 366713"/>
                        <a:gd name="connsiteX4" fmla="*/ 179387 w 2111375"/>
                        <a:gd name="connsiteY4" fmla="*/ 3175 h 366713"/>
                        <a:gd name="connsiteX5" fmla="*/ 227012 w 2111375"/>
                        <a:gd name="connsiteY5" fmla="*/ 26988 h 366713"/>
                        <a:gd name="connsiteX6" fmla="*/ 244475 w 2111375"/>
                        <a:gd name="connsiteY6" fmla="*/ 53975 h 366713"/>
                        <a:gd name="connsiteX7" fmla="*/ 295275 w 2111375"/>
                        <a:gd name="connsiteY7" fmla="*/ 57150 h 366713"/>
                        <a:gd name="connsiteX8" fmla="*/ 336550 w 2111375"/>
                        <a:gd name="connsiteY8" fmla="*/ 44450 h 366713"/>
                        <a:gd name="connsiteX9" fmla="*/ 404812 w 2111375"/>
                        <a:gd name="connsiteY9" fmla="*/ 65088 h 366713"/>
                        <a:gd name="connsiteX10" fmla="*/ 461962 w 2111375"/>
                        <a:gd name="connsiteY10" fmla="*/ 69850 h 366713"/>
                        <a:gd name="connsiteX11" fmla="*/ 496887 w 2111375"/>
                        <a:gd name="connsiteY11" fmla="*/ 68263 h 366713"/>
                        <a:gd name="connsiteX12" fmla="*/ 549275 w 2111375"/>
                        <a:gd name="connsiteY12" fmla="*/ 57150 h 366713"/>
                        <a:gd name="connsiteX13" fmla="*/ 585787 w 2111375"/>
                        <a:gd name="connsiteY13" fmla="*/ 60325 h 366713"/>
                        <a:gd name="connsiteX14" fmla="*/ 615950 w 2111375"/>
                        <a:gd name="connsiteY14" fmla="*/ 106363 h 366713"/>
                        <a:gd name="connsiteX15" fmla="*/ 622300 w 2111375"/>
                        <a:gd name="connsiteY15" fmla="*/ 128588 h 366713"/>
                        <a:gd name="connsiteX16" fmla="*/ 654050 w 2111375"/>
                        <a:gd name="connsiteY16" fmla="*/ 153988 h 366713"/>
                        <a:gd name="connsiteX17" fmla="*/ 644525 w 2111375"/>
                        <a:gd name="connsiteY17" fmla="*/ 184150 h 366713"/>
                        <a:gd name="connsiteX18" fmla="*/ 695325 w 2111375"/>
                        <a:gd name="connsiteY18" fmla="*/ 207963 h 366713"/>
                        <a:gd name="connsiteX19" fmla="*/ 727075 w 2111375"/>
                        <a:gd name="connsiteY19" fmla="*/ 241300 h 366713"/>
                        <a:gd name="connsiteX20" fmla="*/ 762000 w 2111375"/>
                        <a:gd name="connsiteY20" fmla="*/ 252413 h 366713"/>
                        <a:gd name="connsiteX21" fmla="*/ 800100 w 2111375"/>
                        <a:gd name="connsiteY21" fmla="*/ 293688 h 366713"/>
                        <a:gd name="connsiteX22" fmla="*/ 822325 w 2111375"/>
                        <a:gd name="connsiteY22" fmla="*/ 317500 h 366713"/>
                        <a:gd name="connsiteX23" fmla="*/ 850900 w 2111375"/>
                        <a:gd name="connsiteY23" fmla="*/ 304800 h 366713"/>
                        <a:gd name="connsiteX24" fmla="*/ 854075 w 2111375"/>
                        <a:gd name="connsiteY24" fmla="*/ 231775 h 366713"/>
                        <a:gd name="connsiteX25" fmla="*/ 841375 w 2111375"/>
                        <a:gd name="connsiteY25" fmla="*/ 133350 h 366713"/>
                        <a:gd name="connsiteX26" fmla="*/ 865187 w 2111375"/>
                        <a:gd name="connsiteY26" fmla="*/ 128588 h 366713"/>
                        <a:gd name="connsiteX27" fmla="*/ 919162 w 2111375"/>
                        <a:gd name="connsiteY27" fmla="*/ 150813 h 366713"/>
                        <a:gd name="connsiteX28" fmla="*/ 947737 w 2111375"/>
                        <a:gd name="connsiteY28" fmla="*/ 184150 h 366713"/>
                        <a:gd name="connsiteX29" fmla="*/ 976312 w 2111375"/>
                        <a:gd name="connsiteY29" fmla="*/ 227013 h 366713"/>
                        <a:gd name="connsiteX30" fmla="*/ 1017587 w 2111375"/>
                        <a:gd name="connsiteY30" fmla="*/ 250825 h 366713"/>
                        <a:gd name="connsiteX31" fmla="*/ 1098550 w 2111375"/>
                        <a:gd name="connsiteY31" fmla="*/ 296863 h 366713"/>
                        <a:gd name="connsiteX32" fmla="*/ 1139825 w 2111375"/>
                        <a:gd name="connsiteY32" fmla="*/ 309563 h 366713"/>
                        <a:gd name="connsiteX33" fmla="*/ 1227137 w 2111375"/>
                        <a:gd name="connsiteY33" fmla="*/ 354013 h 366713"/>
                        <a:gd name="connsiteX34" fmla="*/ 1295400 w 2111375"/>
                        <a:gd name="connsiteY34" fmla="*/ 366713 h 366713"/>
                        <a:gd name="connsiteX35" fmla="*/ 1392237 w 2111375"/>
                        <a:gd name="connsiteY35" fmla="*/ 346075 h 366713"/>
                        <a:gd name="connsiteX36" fmla="*/ 1449387 w 2111375"/>
                        <a:gd name="connsiteY36" fmla="*/ 306388 h 366713"/>
                        <a:gd name="connsiteX37" fmla="*/ 1470025 w 2111375"/>
                        <a:gd name="connsiteY37" fmla="*/ 263525 h 366713"/>
                        <a:gd name="connsiteX38" fmla="*/ 1517650 w 2111375"/>
                        <a:gd name="connsiteY38" fmla="*/ 236538 h 366713"/>
                        <a:gd name="connsiteX39" fmla="*/ 1573212 w 2111375"/>
                        <a:gd name="connsiteY39" fmla="*/ 258763 h 366713"/>
                        <a:gd name="connsiteX40" fmla="*/ 1635125 w 2111375"/>
                        <a:gd name="connsiteY40" fmla="*/ 293688 h 366713"/>
                        <a:gd name="connsiteX41" fmla="*/ 1698625 w 2111375"/>
                        <a:gd name="connsiteY41" fmla="*/ 263525 h 366713"/>
                        <a:gd name="connsiteX42" fmla="*/ 1776412 w 2111375"/>
                        <a:gd name="connsiteY42" fmla="*/ 284163 h 366713"/>
                        <a:gd name="connsiteX43" fmla="*/ 1844675 w 2111375"/>
                        <a:gd name="connsiteY43" fmla="*/ 269875 h 366713"/>
                        <a:gd name="connsiteX44" fmla="*/ 1873250 w 2111375"/>
                        <a:gd name="connsiteY44" fmla="*/ 234950 h 366713"/>
                        <a:gd name="connsiteX45" fmla="*/ 1928812 w 2111375"/>
                        <a:gd name="connsiteY45" fmla="*/ 190500 h 366713"/>
                        <a:gd name="connsiteX46" fmla="*/ 2051050 w 2111375"/>
                        <a:gd name="connsiteY46" fmla="*/ 184150 h 366713"/>
                        <a:gd name="connsiteX47" fmla="*/ 2111375 w 2111375"/>
                        <a:gd name="connsiteY47" fmla="*/ 177800 h 366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2111375" h="366713">
                          <a:moveTo>
                            <a:pt x="0" y="68263"/>
                          </a:moveTo>
                          <a:lnTo>
                            <a:pt x="73025" y="49213"/>
                          </a:lnTo>
                          <a:lnTo>
                            <a:pt x="122237" y="66675"/>
                          </a:lnTo>
                          <a:lnTo>
                            <a:pt x="134937" y="0"/>
                          </a:lnTo>
                          <a:lnTo>
                            <a:pt x="179387" y="3175"/>
                          </a:lnTo>
                          <a:lnTo>
                            <a:pt x="227012" y="26988"/>
                          </a:lnTo>
                          <a:lnTo>
                            <a:pt x="244475" y="53975"/>
                          </a:lnTo>
                          <a:lnTo>
                            <a:pt x="295275" y="57150"/>
                          </a:lnTo>
                          <a:lnTo>
                            <a:pt x="336550" y="44450"/>
                          </a:lnTo>
                          <a:lnTo>
                            <a:pt x="404812" y="65088"/>
                          </a:lnTo>
                          <a:lnTo>
                            <a:pt x="461962" y="69850"/>
                          </a:lnTo>
                          <a:lnTo>
                            <a:pt x="496887" y="68263"/>
                          </a:lnTo>
                          <a:lnTo>
                            <a:pt x="549275" y="57150"/>
                          </a:lnTo>
                          <a:lnTo>
                            <a:pt x="585787" y="60325"/>
                          </a:lnTo>
                          <a:lnTo>
                            <a:pt x="615950" y="106363"/>
                          </a:lnTo>
                          <a:lnTo>
                            <a:pt x="622300" y="128588"/>
                          </a:lnTo>
                          <a:lnTo>
                            <a:pt x="654050" y="153988"/>
                          </a:lnTo>
                          <a:lnTo>
                            <a:pt x="644525" y="184150"/>
                          </a:lnTo>
                          <a:lnTo>
                            <a:pt x="695325" y="207963"/>
                          </a:lnTo>
                          <a:lnTo>
                            <a:pt x="727075" y="241300"/>
                          </a:lnTo>
                          <a:lnTo>
                            <a:pt x="762000" y="252413"/>
                          </a:lnTo>
                          <a:lnTo>
                            <a:pt x="800100" y="293688"/>
                          </a:lnTo>
                          <a:lnTo>
                            <a:pt x="822325" y="317500"/>
                          </a:lnTo>
                          <a:lnTo>
                            <a:pt x="850900" y="304800"/>
                          </a:lnTo>
                          <a:lnTo>
                            <a:pt x="854075" y="231775"/>
                          </a:lnTo>
                          <a:lnTo>
                            <a:pt x="841375" y="133350"/>
                          </a:lnTo>
                          <a:lnTo>
                            <a:pt x="865187" y="128588"/>
                          </a:lnTo>
                          <a:lnTo>
                            <a:pt x="919162" y="150813"/>
                          </a:lnTo>
                          <a:lnTo>
                            <a:pt x="947737" y="184150"/>
                          </a:lnTo>
                          <a:lnTo>
                            <a:pt x="976312" y="227013"/>
                          </a:lnTo>
                          <a:lnTo>
                            <a:pt x="1017587" y="250825"/>
                          </a:lnTo>
                          <a:lnTo>
                            <a:pt x="1098550" y="296863"/>
                          </a:lnTo>
                          <a:lnTo>
                            <a:pt x="1139825" y="309563"/>
                          </a:lnTo>
                          <a:lnTo>
                            <a:pt x="1227137" y="354013"/>
                          </a:lnTo>
                          <a:lnTo>
                            <a:pt x="1295400" y="366713"/>
                          </a:lnTo>
                          <a:lnTo>
                            <a:pt x="1392237" y="346075"/>
                          </a:lnTo>
                          <a:lnTo>
                            <a:pt x="1449387" y="306388"/>
                          </a:lnTo>
                          <a:lnTo>
                            <a:pt x="1470025" y="263525"/>
                          </a:lnTo>
                          <a:lnTo>
                            <a:pt x="1517650" y="236538"/>
                          </a:lnTo>
                          <a:lnTo>
                            <a:pt x="1573212" y="258763"/>
                          </a:lnTo>
                          <a:lnTo>
                            <a:pt x="1635125" y="293688"/>
                          </a:lnTo>
                          <a:lnTo>
                            <a:pt x="1698625" y="263525"/>
                          </a:lnTo>
                          <a:lnTo>
                            <a:pt x="1776412" y="284163"/>
                          </a:lnTo>
                          <a:lnTo>
                            <a:pt x="1844675" y="269875"/>
                          </a:lnTo>
                          <a:lnTo>
                            <a:pt x="1873250" y="234950"/>
                          </a:lnTo>
                          <a:lnTo>
                            <a:pt x="1928812" y="190500"/>
                          </a:lnTo>
                          <a:lnTo>
                            <a:pt x="2051050" y="184150"/>
                          </a:lnTo>
                          <a:lnTo>
                            <a:pt x="2111375" y="177800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7F51DC-4E02-B699-3FCE-55949FCAAAB8}"/>
                </a:ext>
              </a:extLst>
            </p:cNvPr>
            <p:cNvSpPr/>
            <p:nvPr/>
          </p:nvSpPr>
          <p:spPr>
            <a:xfrm>
              <a:off x="3767407" y="2636838"/>
              <a:ext cx="1765300" cy="1463675"/>
            </a:xfrm>
            <a:custGeom>
              <a:avLst/>
              <a:gdLst>
                <a:gd name="connsiteX0" fmla="*/ 1524000 w 1765300"/>
                <a:gd name="connsiteY0" fmla="*/ 1463675 h 1463675"/>
                <a:gd name="connsiteX1" fmla="*/ 1576388 w 1765300"/>
                <a:gd name="connsiteY1" fmla="*/ 1416050 h 1463675"/>
                <a:gd name="connsiteX2" fmla="*/ 1660525 w 1765300"/>
                <a:gd name="connsiteY2" fmla="*/ 1382712 h 1463675"/>
                <a:gd name="connsiteX3" fmla="*/ 1731963 w 1765300"/>
                <a:gd name="connsiteY3" fmla="*/ 1328737 h 1463675"/>
                <a:gd name="connsiteX4" fmla="*/ 1714500 w 1765300"/>
                <a:gd name="connsiteY4" fmla="*/ 1238250 h 1463675"/>
                <a:gd name="connsiteX5" fmla="*/ 1741488 w 1765300"/>
                <a:gd name="connsiteY5" fmla="*/ 1157287 h 1463675"/>
                <a:gd name="connsiteX6" fmla="*/ 1765300 w 1765300"/>
                <a:gd name="connsiteY6" fmla="*/ 1108075 h 1463675"/>
                <a:gd name="connsiteX7" fmla="*/ 1730375 w 1765300"/>
                <a:gd name="connsiteY7" fmla="*/ 1081087 h 1463675"/>
                <a:gd name="connsiteX8" fmla="*/ 1689100 w 1765300"/>
                <a:gd name="connsiteY8" fmla="*/ 1081087 h 1463675"/>
                <a:gd name="connsiteX9" fmla="*/ 1670050 w 1765300"/>
                <a:gd name="connsiteY9" fmla="*/ 1031875 h 1463675"/>
                <a:gd name="connsiteX10" fmla="*/ 1641475 w 1765300"/>
                <a:gd name="connsiteY10" fmla="*/ 1006475 h 1463675"/>
                <a:gd name="connsiteX11" fmla="*/ 1609725 w 1765300"/>
                <a:gd name="connsiteY11" fmla="*/ 990600 h 1463675"/>
                <a:gd name="connsiteX12" fmla="*/ 1562100 w 1765300"/>
                <a:gd name="connsiteY12" fmla="*/ 968375 h 1463675"/>
                <a:gd name="connsiteX13" fmla="*/ 1541463 w 1765300"/>
                <a:gd name="connsiteY13" fmla="*/ 912812 h 1463675"/>
                <a:gd name="connsiteX14" fmla="*/ 1503363 w 1765300"/>
                <a:gd name="connsiteY14" fmla="*/ 808037 h 1463675"/>
                <a:gd name="connsiteX15" fmla="*/ 1477963 w 1765300"/>
                <a:gd name="connsiteY15" fmla="*/ 760412 h 1463675"/>
                <a:gd name="connsiteX16" fmla="*/ 1395413 w 1765300"/>
                <a:gd name="connsiteY16" fmla="*/ 581025 h 1463675"/>
                <a:gd name="connsiteX17" fmla="*/ 1352550 w 1765300"/>
                <a:gd name="connsiteY17" fmla="*/ 544512 h 1463675"/>
                <a:gd name="connsiteX18" fmla="*/ 1304925 w 1765300"/>
                <a:gd name="connsiteY18" fmla="*/ 569912 h 1463675"/>
                <a:gd name="connsiteX19" fmla="*/ 1233488 w 1765300"/>
                <a:gd name="connsiteY19" fmla="*/ 547687 h 1463675"/>
                <a:gd name="connsiteX20" fmla="*/ 1100138 w 1765300"/>
                <a:gd name="connsiteY20" fmla="*/ 581025 h 1463675"/>
                <a:gd name="connsiteX21" fmla="*/ 960438 w 1765300"/>
                <a:gd name="connsiteY21" fmla="*/ 539750 h 1463675"/>
                <a:gd name="connsiteX22" fmla="*/ 765175 w 1765300"/>
                <a:gd name="connsiteY22" fmla="*/ 538162 h 1463675"/>
                <a:gd name="connsiteX23" fmla="*/ 666750 w 1765300"/>
                <a:gd name="connsiteY23" fmla="*/ 593725 h 1463675"/>
                <a:gd name="connsiteX24" fmla="*/ 419100 w 1765300"/>
                <a:gd name="connsiteY24" fmla="*/ 606425 h 1463675"/>
                <a:gd name="connsiteX25" fmla="*/ 303213 w 1765300"/>
                <a:gd name="connsiteY25" fmla="*/ 544512 h 1463675"/>
                <a:gd name="connsiteX26" fmla="*/ 298450 w 1765300"/>
                <a:gd name="connsiteY26" fmla="*/ 468312 h 1463675"/>
                <a:gd name="connsiteX27" fmla="*/ 328613 w 1765300"/>
                <a:gd name="connsiteY27" fmla="*/ 377825 h 1463675"/>
                <a:gd name="connsiteX28" fmla="*/ 404813 w 1765300"/>
                <a:gd name="connsiteY28" fmla="*/ 344487 h 1463675"/>
                <a:gd name="connsiteX29" fmla="*/ 504825 w 1765300"/>
                <a:gd name="connsiteY29" fmla="*/ 334962 h 1463675"/>
                <a:gd name="connsiteX30" fmla="*/ 554038 w 1765300"/>
                <a:gd name="connsiteY30" fmla="*/ 322262 h 1463675"/>
                <a:gd name="connsiteX31" fmla="*/ 579438 w 1765300"/>
                <a:gd name="connsiteY31" fmla="*/ 287337 h 1463675"/>
                <a:gd name="connsiteX32" fmla="*/ 565150 w 1765300"/>
                <a:gd name="connsiteY32" fmla="*/ 246062 h 1463675"/>
                <a:gd name="connsiteX33" fmla="*/ 481013 w 1765300"/>
                <a:gd name="connsiteY33" fmla="*/ 225425 h 1463675"/>
                <a:gd name="connsiteX34" fmla="*/ 425450 w 1765300"/>
                <a:gd name="connsiteY34" fmla="*/ 223837 h 1463675"/>
                <a:gd name="connsiteX35" fmla="*/ 401638 w 1765300"/>
                <a:gd name="connsiteY35" fmla="*/ 158750 h 1463675"/>
                <a:gd name="connsiteX36" fmla="*/ 355600 w 1765300"/>
                <a:gd name="connsiteY36" fmla="*/ 122237 h 1463675"/>
                <a:gd name="connsiteX37" fmla="*/ 307975 w 1765300"/>
                <a:gd name="connsiteY37" fmla="*/ 88900 h 1463675"/>
                <a:gd name="connsiteX38" fmla="*/ 273050 w 1765300"/>
                <a:gd name="connsiteY38" fmla="*/ 127000 h 1463675"/>
                <a:gd name="connsiteX39" fmla="*/ 214313 w 1765300"/>
                <a:gd name="connsiteY39" fmla="*/ 131762 h 1463675"/>
                <a:gd name="connsiteX40" fmla="*/ 168275 w 1765300"/>
                <a:gd name="connsiteY40" fmla="*/ 76200 h 1463675"/>
                <a:gd name="connsiteX41" fmla="*/ 128588 w 1765300"/>
                <a:gd name="connsiteY41" fmla="*/ 57150 h 1463675"/>
                <a:gd name="connsiteX42" fmla="*/ 73025 w 1765300"/>
                <a:gd name="connsiteY42" fmla="*/ 47625 h 1463675"/>
                <a:gd name="connsiteX43" fmla="*/ 0 w 1765300"/>
                <a:gd name="connsiteY43" fmla="*/ 0 h 14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65300" h="1463675" fill="none" extrusionOk="0">
                  <a:moveTo>
                    <a:pt x="1524000" y="1463675"/>
                  </a:moveTo>
                  <a:cubicBezTo>
                    <a:pt x="1546756" y="1443765"/>
                    <a:pt x="1558535" y="1432924"/>
                    <a:pt x="1576388" y="1416050"/>
                  </a:cubicBezTo>
                  <a:cubicBezTo>
                    <a:pt x="1611084" y="1399190"/>
                    <a:pt x="1619669" y="1395141"/>
                    <a:pt x="1660525" y="1382712"/>
                  </a:cubicBezTo>
                  <a:cubicBezTo>
                    <a:pt x="1682654" y="1364000"/>
                    <a:pt x="1703971" y="1352512"/>
                    <a:pt x="1731963" y="1328737"/>
                  </a:cubicBezTo>
                  <a:cubicBezTo>
                    <a:pt x="1725641" y="1307331"/>
                    <a:pt x="1716066" y="1268429"/>
                    <a:pt x="1714500" y="1238250"/>
                  </a:cubicBezTo>
                  <a:cubicBezTo>
                    <a:pt x="1722688" y="1202928"/>
                    <a:pt x="1736207" y="1186060"/>
                    <a:pt x="1741488" y="1157287"/>
                  </a:cubicBezTo>
                  <a:cubicBezTo>
                    <a:pt x="1752304" y="1134341"/>
                    <a:pt x="1755692" y="1133411"/>
                    <a:pt x="1765300" y="1108075"/>
                  </a:cubicBezTo>
                  <a:cubicBezTo>
                    <a:pt x="1757249" y="1102525"/>
                    <a:pt x="1747249" y="1094963"/>
                    <a:pt x="1730375" y="1081087"/>
                  </a:cubicBezTo>
                  <a:cubicBezTo>
                    <a:pt x="1721310" y="1080051"/>
                    <a:pt x="1701397" y="1081275"/>
                    <a:pt x="1689100" y="1081087"/>
                  </a:cubicBezTo>
                  <a:cubicBezTo>
                    <a:pt x="1678339" y="1057668"/>
                    <a:pt x="1677679" y="1049407"/>
                    <a:pt x="1670050" y="1031875"/>
                  </a:cubicBezTo>
                  <a:cubicBezTo>
                    <a:pt x="1659829" y="1021421"/>
                    <a:pt x="1655364" y="1017232"/>
                    <a:pt x="1641475" y="1006475"/>
                  </a:cubicBezTo>
                  <a:cubicBezTo>
                    <a:pt x="1628206" y="999113"/>
                    <a:pt x="1621862" y="998279"/>
                    <a:pt x="1609725" y="990600"/>
                  </a:cubicBezTo>
                  <a:cubicBezTo>
                    <a:pt x="1595579" y="982548"/>
                    <a:pt x="1585087" y="976531"/>
                    <a:pt x="1562100" y="968375"/>
                  </a:cubicBezTo>
                  <a:cubicBezTo>
                    <a:pt x="1553599" y="944706"/>
                    <a:pt x="1548421" y="937755"/>
                    <a:pt x="1541463" y="912812"/>
                  </a:cubicBezTo>
                  <a:cubicBezTo>
                    <a:pt x="1525739" y="870706"/>
                    <a:pt x="1519251" y="838940"/>
                    <a:pt x="1503363" y="808037"/>
                  </a:cubicBezTo>
                  <a:cubicBezTo>
                    <a:pt x="1490855" y="785385"/>
                    <a:pt x="1490111" y="778367"/>
                    <a:pt x="1477963" y="760412"/>
                  </a:cubicBezTo>
                  <a:cubicBezTo>
                    <a:pt x="1457060" y="726186"/>
                    <a:pt x="1432983" y="666627"/>
                    <a:pt x="1395413" y="581025"/>
                  </a:cubicBezTo>
                  <a:cubicBezTo>
                    <a:pt x="1384694" y="573476"/>
                    <a:pt x="1366855" y="557021"/>
                    <a:pt x="1352550" y="544512"/>
                  </a:cubicBezTo>
                  <a:cubicBezTo>
                    <a:pt x="1333716" y="557379"/>
                    <a:pt x="1325350" y="558403"/>
                    <a:pt x="1304925" y="569912"/>
                  </a:cubicBezTo>
                  <a:cubicBezTo>
                    <a:pt x="1284491" y="565957"/>
                    <a:pt x="1260376" y="556100"/>
                    <a:pt x="1233488" y="547687"/>
                  </a:cubicBezTo>
                  <a:cubicBezTo>
                    <a:pt x="1172932" y="556960"/>
                    <a:pt x="1146972" y="563285"/>
                    <a:pt x="1100138" y="581025"/>
                  </a:cubicBezTo>
                  <a:cubicBezTo>
                    <a:pt x="1060679" y="568232"/>
                    <a:pt x="1009278" y="555802"/>
                    <a:pt x="960438" y="539750"/>
                  </a:cubicBezTo>
                  <a:cubicBezTo>
                    <a:pt x="890233" y="542482"/>
                    <a:pt x="861983" y="548424"/>
                    <a:pt x="765175" y="538162"/>
                  </a:cubicBezTo>
                  <a:cubicBezTo>
                    <a:pt x="721207" y="558531"/>
                    <a:pt x="716343" y="567614"/>
                    <a:pt x="666750" y="593725"/>
                  </a:cubicBezTo>
                  <a:cubicBezTo>
                    <a:pt x="611771" y="599414"/>
                    <a:pt x="495740" y="601633"/>
                    <a:pt x="419100" y="606425"/>
                  </a:cubicBezTo>
                  <a:cubicBezTo>
                    <a:pt x="383330" y="591583"/>
                    <a:pt x="333123" y="563439"/>
                    <a:pt x="303213" y="544512"/>
                  </a:cubicBezTo>
                  <a:cubicBezTo>
                    <a:pt x="300889" y="523663"/>
                    <a:pt x="300381" y="503554"/>
                    <a:pt x="298450" y="468312"/>
                  </a:cubicBezTo>
                  <a:cubicBezTo>
                    <a:pt x="305457" y="437758"/>
                    <a:pt x="315737" y="412247"/>
                    <a:pt x="328613" y="377825"/>
                  </a:cubicBezTo>
                  <a:cubicBezTo>
                    <a:pt x="367378" y="364855"/>
                    <a:pt x="386407" y="355704"/>
                    <a:pt x="404813" y="344487"/>
                  </a:cubicBezTo>
                  <a:cubicBezTo>
                    <a:pt x="450499" y="341146"/>
                    <a:pt x="456618" y="334630"/>
                    <a:pt x="504825" y="334962"/>
                  </a:cubicBezTo>
                  <a:cubicBezTo>
                    <a:pt x="528760" y="328977"/>
                    <a:pt x="536860" y="324338"/>
                    <a:pt x="554038" y="322262"/>
                  </a:cubicBezTo>
                  <a:cubicBezTo>
                    <a:pt x="562802" y="308576"/>
                    <a:pt x="574421" y="297669"/>
                    <a:pt x="579438" y="287337"/>
                  </a:cubicBezTo>
                  <a:cubicBezTo>
                    <a:pt x="572396" y="268629"/>
                    <a:pt x="567809" y="257249"/>
                    <a:pt x="565150" y="246062"/>
                  </a:cubicBezTo>
                  <a:cubicBezTo>
                    <a:pt x="543814" y="242549"/>
                    <a:pt x="520669" y="232215"/>
                    <a:pt x="481013" y="225425"/>
                  </a:cubicBezTo>
                  <a:cubicBezTo>
                    <a:pt x="466027" y="224905"/>
                    <a:pt x="439791" y="225721"/>
                    <a:pt x="425450" y="223837"/>
                  </a:cubicBezTo>
                  <a:cubicBezTo>
                    <a:pt x="415939" y="207652"/>
                    <a:pt x="407773" y="182672"/>
                    <a:pt x="401638" y="158750"/>
                  </a:cubicBezTo>
                  <a:cubicBezTo>
                    <a:pt x="386104" y="145478"/>
                    <a:pt x="370476" y="132776"/>
                    <a:pt x="355600" y="122237"/>
                  </a:cubicBezTo>
                  <a:cubicBezTo>
                    <a:pt x="343530" y="112958"/>
                    <a:pt x="319457" y="98864"/>
                    <a:pt x="307975" y="88900"/>
                  </a:cubicBezTo>
                  <a:cubicBezTo>
                    <a:pt x="298148" y="96935"/>
                    <a:pt x="285727" y="116043"/>
                    <a:pt x="273050" y="127000"/>
                  </a:cubicBezTo>
                  <a:cubicBezTo>
                    <a:pt x="261063" y="130233"/>
                    <a:pt x="231630" y="128111"/>
                    <a:pt x="214313" y="131762"/>
                  </a:cubicBezTo>
                  <a:cubicBezTo>
                    <a:pt x="200440" y="115330"/>
                    <a:pt x="190275" y="97734"/>
                    <a:pt x="168275" y="76200"/>
                  </a:cubicBezTo>
                  <a:cubicBezTo>
                    <a:pt x="160461" y="71119"/>
                    <a:pt x="143555" y="66313"/>
                    <a:pt x="128588" y="57150"/>
                  </a:cubicBezTo>
                  <a:cubicBezTo>
                    <a:pt x="101404" y="52658"/>
                    <a:pt x="88188" y="48495"/>
                    <a:pt x="73025" y="47625"/>
                  </a:cubicBezTo>
                  <a:cubicBezTo>
                    <a:pt x="44838" y="26400"/>
                    <a:pt x="29475" y="22610"/>
                    <a:pt x="0" y="0"/>
                  </a:cubicBezTo>
                </a:path>
                <a:path w="1765300" h="1463675" stroke="0" extrusionOk="0">
                  <a:moveTo>
                    <a:pt x="1524000" y="1463675"/>
                  </a:moveTo>
                  <a:cubicBezTo>
                    <a:pt x="1535569" y="1452332"/>
                    <a:pt x="1562415" y="1432120"/>
                    <a:pt x="1576388" y="1416050"/>
                  </a:cubicBezTo>
                  <a:cubicBezTo>
                    <a:pt x="1608764" y="1399622"/>
                    <a:pt x="1631831" y="1395261"/>
                    <a:pt x="1660525" y="1382712"/>
                  </a:cubicBezTo>
                  <a:cubicBezTo>
                    <a:pt x="1678022" y="1364868"/>
                    <a:pt x="1700865" y="1350820"/>
                    <a:pt x="1731963" y="1328737"/>
                  </a:cubicBezTo>
                  <a:cubicBezTo>
                    <a:pt x="1725591" y="1300478"/>
                    <a:pt x="1722520" y="1273056"/>
                    <a:pt x="1714500" y="1238250"/>
                  </a:cubicBezTo>
                  <a:cubicBezTo>
                    <a:pt x="1725214" y="1216075"/>
                    <a:pt x="1727930" y="1197703"/>
                    <a:pt x="1741488" y="1157287"/>
                  </a:cubicBezTo>
                  <a:cubicBezTo>
                    <a:pt x="1746022" y="1145645"/>
                    <a:pt x="1757303" y="1119821"/>
                    <a:pt x="1765300" y="1108075"/>
                  </a:cubicBezTo>
                  <a:cubicBezTo>
                    <a:pt x="1752718" y="1099266"/>
                    <a:pt x="1746875" y="1094632"/>
                    <a:pt x="1730375" y="1081087"/>
                  </a:cubicBezTo>
                  <a:cubicBezTo>
                    <a:pt x="1712580" y="1082853"/>
                    <a:pt x="1702102" y="1079174"/>
                    <a:pt x="1689100" y="1081087"/>
                  </a:cubicBezTo>
                  <a:cubicBezTo>
                    <a:pt x="1682071" y="1065047"/>
                    <a:pt x="1676580" y="1045330"/>
                    <a:pt x="1670050" y="1031875"/>
                  </a:cubicBezTo>
                  <a:cubicBezTo>
                    <a:pt x="1662435" y="1024983"/>
                    <a:pt x="1649118" y="1014819"/>
                    <a:pt x="1641475" y="1006475"/>
                  </a:cubicBezTo>
                  <a:cubicBezTo>
                    <a:pt x="1633310" y="1002619"/>
                    <a:pt x="1619878" y="994176"/>
                    <a:pt x="1609725" y="990600"/>
                  </a:cubicBezTo>
                  <a:cubicBezTo>
                    <a:pt x="1592295" y="980820"/>
                    <a:pt x="1575056" y="976140"/>
                    <a:pt x="1562100" y="968375"/>
                  </a:cubicBezTo>
                  <a:cubicBezTo>
                    <a:pt x="1552317" y="946499"/>
                    <a:pt x="1546533" y="930422"/>
                    <a:pt x="1541463" y="912812"/>
                  </a:cubicBezTo>
                  <a:cubicBezTo>
                    <a:pt x="1527876" y="879153"/>
                    <a:pt x="1509695" y="839177"/>
                    <a:pt x="1503363" y="808037"/>
                  </a:cubicBezTo>
                  <a:cubicBezTo>
                    <a:pt x="1493767" y="791260"/>
                    <a:pt x="1488595" y="778635"/>
                    <a:pt x="1477963" y="760412"/>
                  </a:cubicBezTo>
                  <a:cubicBezTo>
                    <a:pt x="1435491" y="674848"/>
                    <a:pt x="1430960" y="670616"/>
                    <a:pt x="1395413" y="581025"/>
                  </a:cubicBezTo>
                  <a:cubicBezTo>
                    <a:pt x="1378578" y="565071"/>
                    <a:pt x="1372466" y="558714"/>
                    <a:pt x="1352550" y="544512"/>
                  </a:cubicBezTo>
                  <a:cubicBezTo>
                    <a:pt x="1333312" y="552217"/>
                    <a:pt x="1318626" y="563636"/>
                    <a:pt x="1304925" y="569912"/>
                  </a:cubicBezTo>
                  <a:cubicBezTo>
                    <a:pt x="1284998" y="565487"/>
                    <a:pt x="1252782" y="549829"/>
                    <a:pt x="1233488" y="547687"/>
                  </a:cubicBezTo>
                  <a:cubicBezTo>
                    <a:pt x="1195129" y="552112"/>
                    <a:pt x="1146180" y="564419"/>
                    <a:pt x="1100138" y="581025"/>
                  </a:cubicBezTo>
                  <a:cubicBezTo>
                    <a:pt x="1045992" y="572417"/>
                    <a:pt x="998300" y="555996"/>
                    <a:pt x="960438" y="539750"/>
                  </a:cubicBezTo>
                  <a:cubicBezTo>
                    <a:pt x="905444" y="536829"/>
                    <a:pt x="818100" y="531894"/>
                    <a:pt x="765175" y="538162"/>
                  </a:cubicBezTo>
                  <a:cubicBezTo>
                    <a:pt x="718030" y="562692"/>
                    <a:pt x="699214" y="580493"/>
                    <a:pt x="666750" y="593725"/>
                  </a:cubicBezTo>
                  <a:cubicBezTo>
                    <a:pt x="581208" y="587514"/>
                    <a:pt x="469392" y="601714"/>
                    <a:pt x="419100" y="606425"/>
                  </a:cubicBezTo>
                  <a:cubicBezTo>
                    <a:pt x="371880" y="588395"/>
                    <a:pt x="347948" y="572132"/>
                    <a:pt x="303213" y="544512"/>
                  </a:cubicBezTo>
                  <a:cubicBezTo>
                    <a:pt x="304524" y="518628"/>
                    <a:pt x="299019" y="500662"/>
                    <a:pt x="298450" y="468312"/>
                  </a:cubicBezTo>
                  <a:cubicBezTo>
                    <a:pt x="314587" y="434343"/>
                    <a:pt x="313285" y="421102"/>
                    <a:pt x="328613" y="377825"/>
                  </a:cubicBezTo>
                  <a:cubicBezTo>
                    <a:pt x="363012" y="365878"/>
                    <a:pt x="381395" y="350774"/>
                    <a:pt x="404813" y="344487"/>
                  </a:cubicBezTo>
                  <a:cubicBezTo>
                    <a:pt x="446781" y="342529"/>
                    <a:pt x="477138" y="334861"/>
                    <a:pt x="504825" y="334962"/>
                  </a:cubicBezTo>
                  <a:cubicBezTo>
                    <a:pt x="515818" y="332244"/>
                    <a:pt x="538882" y="328294"/>
                    <a:pt x="554038" y="322262"/>
                  </a:cubicBezTo>
                  <a:cubicBezTo>
                    <a:pt x="560077" y="312236"/>
                    <a:pt x="567740" y="300342"/>
                    <a:pt x="579438" y="287337"/>
                  </a:cubicBezTo>
                  <a:cubicBezTo>
                    <a:pt x="571661" y="268539"/>
                    <a:pt x="569031" y="256629"/>
                    <a:pt x="565150" y="246062"/>
                  </a:cubicBezTo>
                  <a:cubicBezTo>
                    <a:pt x="523924" y="233162"/>
                    <a:pt x="520141" y="238546"/>
                    <a:pt x="481013" y="225425"/>
                  </a:cubicBezTo>
                  <a:cubicBezTo>
                    <a:pt x="466605" y="224462"/>
                    <a:pt x="440307" y="226164"/>
                    <a:pt x="425450" y="223837"/>
                  </a:cubicBezTo>
                  <a:cubicBezTo>
                    <a:pt x="417965" y="200680"/>
                    <a:pt x="410203" y="190443"/>
                    <a:pt x="401638" y="158750"/>
                  </a:cubicBezTo>
                  <a:cubicBezTo>
                    <a:pt x="384895" y="145012"/>
                    <a:pt x="378276" y="137030"/>
                    <a:pt x="355600" y="122237"/>
                  </a:cubicBezTo>
                  <a:cubicBezTo>
                    <a:pt x="334998" y="106760"/>
                    <a:pt x="322697" y="99134"/>
                    <a:pt x="307975" y="88900"/>
                  </a:cubicBezTo>
                  <a:cubicBezTo>
                    <a:pt x="299125" y="101245"/>
                    <a:pt x="281482" y="116286"/>
                    <a:pt x="273050" y="127000"/>
                  </a:cubicBezTo>
                  <a:cubicBezTo>
                    <a:pt x="248220" y="131260"/>
                    <a:pt x="236215" y="132847"/>
                    <a:pt x="214313" y="131762"/>
                  </a:cubicBezTo>
                  <a:cubicBezTo>
                    <a:pt x="206219" y="118783"/>
                    <a:pt x="183514" y="96038"/>
                    <a:pt x="168275" y="76200"/>
                  </a:cubicBezTo>
                  <a:cubicBezTo>
                    <a:pt x="151052" y="68648"/>
                    <a:pt x="140533" y="65252"/>
                    <a:pt x="128588" y="57150"/>
                  </a:cubicBezTo>
                  <a:cubicBezTo>
                    <a:pt x="101068" y="51884"/>
                    <a:pt x="96910" y="51402"/>
                    <a:pt x="73025" y="47625"/>
                  </a:cubicBezTo>
                  <a:cubicBezTo>
                    <a:pt x="37178" y="25806"/>
                    <a:pt x="21365" y="12190"/>
                    <a:pt x="0" y="0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123484948">
                    <a:custGeom>
                      <a:avLst/>
                      <a:gdLst>
                        <a:gd name="connsiteX0" fmla="*/ 1524000 w 1765300"/>
                        <a:gd name="connsiteY0" fmla="*/ 1463675 h 1463675"/>
                        <a:gd name="connsiteX1" fmla="*/ 1576388 w 1765300"/>
                        <a:gd name="connsiteY1" fmla="*/ 1416050 h 1463675"/>
                        <a:gd name="connsiteX2" fmla="*/ 1660525 w 1765300"/>
                        <a:gd name="connsiteY2" fmla="*/ 1382712 h 1463675"/>
                        <a:gd name="connsiteX3" fmla="*/ 1731963 w 1765300"/>
                        <a:gd name="connsiteY3" fmla="*/ 1328737 h 1463675"/>
                        <a:gd name="connsiteX4" fmla="*/ 1714500 w 1765300"/>
                        <a:gd name="connsiteY4" fmla="*/ 1238250 h 1463675"/>
                        <a:gd name="connsiteX5" fmla="*/ 1741488 w 1765300"/>
                        <a:gd name="connsiteY5" fmla="*/ 1157287 h 1463675"/>
                        <a:gd name="connsiteX6" fmla="*/ 1765300 w 1765300"/>
                        <a:gd name="connsiteY6" fmla="*/ 1108075 h 1463675"/>
                        <a:gd name="connsiteX7" fmla="*/ 1730375 w 1765300"/>
                        <a:gd name="connsiteY7" fmla="*/ 1081087 h 1463675"/>
                        <a:gd name="connsiteX8" fmla="*/ 1689100 w 1765300"/>
                        <a:gd name="connsiteY8" fmla="*/ 1081087 h 1463675"/>
                        <a:gd name="connsiteX9" fmla="*/ 1670050 w 1765300"/>
                        <a:gd name="connsiteY9" fmla="*/ 1031875 h 1463675"/>
                        <a:gd name="connsiteX10" fmla="*/ 1641475 w 1765300"/>
                        <a:gd name="connsiteY10" fmla="*/ 1006475 h 1463675"/>
                        <a:gd name="connsiteX11" fmla="*/ 1609725 w 1765300"/>
                        <a:gd name="connsiteY11" fmla="*/ 990600 h 1463675"/>
                        <a:gd name="connsiteX12" fmla="*/ 1562100 w 1765300"/>
                        <a:gd name="connsiteY12" fmla="*/ 968375 h 1463675"/>
                        <a:gd name="connsiteX13" fmla="*/ 1541463 w 1765300"/>
                        <a:gd name="connsiteY13" fmla="*/ 912812 h 1463675"/>
                        <a:gd name="connsiteX14" fmla="*/ 1503363 w 1765300"/>
                        <a:gd name="connsiteY14" fmla="*/ 808037 h 1463675"/>
                        <a:gd name="connsiteX15" fmla="*/ 1477963 w 1765300"/>
                        <a:gd name="connsiteY15" fmla="*/ 760412 h 1463675"/>
                        <a:gd name="connsiteX16" fmla="*/ 1395413 w 1765300"/>
                        <a:gd name="connsiteY16" fmla="*/ 581025 h 1463675"/>
                        <a:gd name="connsiteX17" fmla="*/ 1352550 w 1765300"/>
                        <a:gd name="connsiteY17" fmla="*/ 544512 h 1463675"/>
                        <a:gd name="connsiteX18" fmla="*/ 1304925 w 1765300"/>
                        <a:gd name="connsiteY18" fmla="*/ 569912 h 1463675"/>
                        <a:gd name="connsiteX19" fmla="*/ 1233488 w 1765300"/>
                        <a:gd name="connsiteY19" fmla="*/ 547687 h 1463675"/>
                        <a:gd name="connsiteX20" fmla="*/ 1100138 w 1765300"/>
                        <a:gd name="connsiteY20" fmla="*/ 581025 h 1463675"/>
                        <a:gd name="connsiteX21" fmla="*/ 960438 w 1765300"/>
                        <a:gd name="connsiteY21" fmla="*/ 539750 h 1463675"/>
                        <a:gd name="connsiteX22" fmla="*/ 765175 w 1765300"/>
                        <a:gd name="connsiteY22" fmla="*/ 538162 h 1463675"/>
                        <a:gd name="connsiteX23" fmla="*/ 666750 w 1765300"/>
                        <a:gd name="connsiteY23" fmla="*/ 593725 h 1463675"/>
                        <a:gd name="connsiteX24" fmla="*/ 419100 w 1765300"/>
                        <a:gd name="connsiteY24" fmla="*/ 606425 h 1463675"/>
                        <a:gd name="connsiteX25" fmla="*/ 303213 w 1765300"/>
                        <a:gd name="connsiteY25" fmla="*/ 544512 h 1463675"/>
                        <a:gd name="connsiteX26" fmla="*/ 298450 w 1765300"/>
                        <a:gd name="connsiteY26" fmla="*/ 468312 h 1463675"/>
                        <a:gd name="connsiteX27" fmla="*/ 328613 w 1765300"/>
                        <a:gd name="connsiteY27" fmla="*/ 377825 h 1463675"/>
                        <a:gd name="connsiteX28" fmla="*/ 404813 w 1765300"/>
                        <a:gd name="connsiteY28" fmla="*/ 344487 h 1463675"/>
                        <a:gd name="connsiteX29" fmla="*/ 504825 w 1765300"/>
                        <a:gd name="connsiteY29" fmla="*/ 334962 h 1463675"/>
                        <a:gd name="connsiteX30" fmla="*/ 554038 w 1765300"/>
                        <a:gd name="connsiteY30" fmla="*/ 322262 h 1463675"/>
                        <a:gd name="connsiteX31" fmla="*/ 579438 w 1765300"/>
                        <a:gd name="connsiteY31" fmla="*/ 287337 h 1463675"/>
                        <a:gd name="connsiteX32" fmla="*/ 565150 w 1765300"/>
                        <a:gd name="connsiteY32" fmla="*/ 246062 h 1463675"/>
                        <a:gd name="connsiteX33" fmla="*/ 481013 w 1765300"/>
                        <a:gd name="connsiteY33" fmla="*/ 225425 h 1463675"/>
                        <a:gd name="connsiteX34" fmla="*/ 425450 w 1765300"/>
                        <a:gd name="connsiteY34" fmla="*/ 223837 h 1463675"/>
                        <a:gd name="connsiteX35" fmla="*/ 401638 w 1765300"/>
                        <a:gd name="connsiteY35" fmla="*/ 158750 h 1463675"/>
                        <a:gd name="connsiteX36" fmla="*/ 355600 w 1765300"/>
                        <a:gd name="connsiteY36" fmla="*/ 122237 h 1463675"/>
                        <a:gd name="connsiteX37" fmla="*/ 307975 w 1765300"/>
                        <a:gd name="connsiteY37" fmla="*/ 88900 h 1463675"/>
                        <a:gd name="connsiteX38" fmla="*/ 273050 w 1765300"/>
                        <a:gd name="connsiteY38" fmla="*/ 127000 h 1463675"/>
                        <a:gd name="connsiteX39" fmla="*/ 214313 w 1765300"/>
                        <a:gd name="connsiteY39" fmla="*/ 131762 h 1463675"/>
                        <a:gd name="connsiteX40" fmla="*/ 168275 w 1765300"/>
                        <a:gd name="connsiteY40" fmla="*/ 76200 h 1463675"/>
                        <a:gd name="connsiteX41" fmla="*/ 128588 w 1765300"/>
                        <a:gd name="connsiteY41" fmla="*/ 57150 h 1463675"/>
                        <a:gd name="connsiteX42" fmla="*/ 73025 w 1765300"/>
                        <a:gd name="connsiteY42" fmla="*/ 47625 h 1463675"/>
                        <a:gd name="connsiteX43" fmla="*/ 0 w 1765300"/>
                        <a:gd name="connsiteY43" fmla="*/ 0 h 1463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1765300" h="1463675">
                          <a:moveTo>
                            <a:pt x="1524000" y="1463675"/>
                          </a:moveTo>
                          <a:lnTo>
                            <a:pt x="1576388" y="1416050"/>
                          </a:lnTo>
                          <a:lnTo>
                            <a:pt x="1660525" y="1382712"/>
                          </a:lnTo>
                          <a:lnTo>
                            <a:pt x="1731963" y="1328737"/>
                          </a:lnTo>
                          <a:lnTo>
                            <a:pt x="1714500" y="1238250"/>
                          </a:lnTo>
                          <a:lnTo>
                            <a:pt x="1741488" y="1157287"/>
                          </a:lnTo>
                          <a:lnTo>
                            <a:pt x="1765300" y="1108075"/>
                          </a:lnTo>
                          <a:lnTo>
                            <a:pt x="1730375" y="1081087"/>
                          </a:lnTo>
                          <a:lnTo>
                            <a:pt x="1689100" y="1081087"/>
                          </a:lnTo>
                          <a:lnTo>
                            <a:pt x="1670050" y="1031875"/>
                          </a:lnTo>
                          <a:lnTo>
                            <a:pt x="1641475" y="1006475"/>
                          </a:lnTo>
                          <a:lnTo>
                            <a:pt x="1609725" y="990600"/>
                          </a:lnTo>
                          <a:lnTo>
                            <a:pt x="1562100" y="968375"/>
                          </a:lnTo>
                          <a:lnTo>
                            <a:pt x="1541463" y="912812"/>
                          </a:lnTo>
                          <a:lnTo>
                            <a:pt x="1503363" y="808037"/>
                          </a:lnTo>
                          <a:lnTo>
                            <a:pt x="1477963" y="760412"/>
                          </a:lnTo>
                          <a:lnTo>
                            <a:pt x="1395413" y="581025"/>
                          </a:lnTo>
                          <a:lnTo>
                            <a:pt x="1352550" y="544512"/>
                          </a:lnTo>
                          <a:lnTo>
                            <a:pt x="1304925" y="569912"/>
                          </a:lnTo>
                          <a:lnTo>
                            <a:pt x="1233488" y="547687"/>
                          </a:lnTo>
                          <a:lnTo>
                            <a:pt x="1100138" y="581025"/>
                          </a:lnTo>
                          <a:lnTo>
                            <a:pt x="960438" y="539750"/>
                          </a:lnTo>
                          <a:lnTo>
                            <a:pt x="765175" y="538162"/>
                          </a:lnTo>
                          <a:lnTo>
                            <a:pt x="666750" y="593725"/>
                          </a:lnTo>
                          <a:lnTo>
                            <a:pt x="419100" y="606425"/>
                          </a:lnTo>
                          <a:lnTo>
                            <a:pt x="303213" y="544512"/>
                          </a:lnTo>
                          <a:lnTo>
                            <a:pt x="298450" y="468312"/>
                          </a:lnTo>
                          <a:lnTo>
                            <a:pt x="328613" y="377825"/>
                          </a:lnTo>
                          <a:lnTo>
                            <a:pt x="404813" y="344487"/>
                          </a:lnTo>
                          <a:lnTo>
                            <a:pt x="504825" y="334962"/>
                          </a:lnTo>
                          <a:lnTo>
                            <a:pt x="554038" y="322262"/>
                          </a:lnTo>
                          <a:lnTo>
                            <a:pt x="579438" y="287337"/>
                          </a:lnTo>
                          <a:lnTo>
                            <a:pt x="565150" y="246062"/>
                          </a:lnTo>
                          <a:lnTo>
                            <a:pt x="481013" y="225425"/>
                          </a:lnTo>
                          <a:lnTo>
                            <a:pt x="425450" y="223837"/>
                          </a:lnTo>
                          <a:lnTo>
                            <a:pt x="401638" y="158750"/>
                          </a:lnTo>
                          <a:lnTo>
                            <a:pt x="355600" y="122237"/>
                          </a:lnTo>
                          <a:lnTo>
                            <a:pt x="307975" y="88900"/>
                          </a:lnTo>
                          <a:lnTo>
                            <a:pt x="273050" y="127000"/>
                          </a:lnTo>
                          <a:lnTo>
                            <a:pt x="214313" y="131762"/>
                          </a:lnTo>
                          <a:lnTo>
                            <a:pt x="168275" y="76200"/>
                          </a:lnTo>
                          <a:lnTo>
                            <a:pt x="128588" y="57150"/>
                          </a:lnTo>
                          <a:lnTo>
                            <a:pt x="73025" y="4762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2A7BEF1-F028-13B4-1DFB-D6F2E820E042}"/>
                </a:ext>
              </a:extLst>
            </p:cNvPr>
            <p:cNvSpPr/>
            <p:nvPr/>
          </p:nvSpPr>
          <p:spPr>
            <a:xfrm>
              <a:off x="3008582" y="2630488"/>
              <a:ext cx="754063" cy="1358900"/>
            </a:xfrm>
            <a:custGeom>
              <a:avLst/>
              <a:gdLst>
                <a:gd name="connsiteX0" fmla="*/ 754063 w 754063"/>
                <a:gd name="connsiteY0" fmla="*/ 0 h 1358900"/>
                <a:gd name="connsiteX1" fmla="*/ 719138 w 754063"/>
                <a:gd name="connsiteY1" fmla="*/ 36512 h 1358900"/>
                <a:gd name="connsiteX2" fmla="*/ 725488 w 754063"/>
                <a:gd name="connsiteY2" fmla="*/ 100012 h 1358900"/>
                <a:gd name="connsiteX3" fmla="*/ 698500 w 754063"/>
                <a:gd name="connsiteY3" fmla="*/ 182562 h 1358900"/>
                <a:gd name="connsiteX4" fmla="*/ 601663 w 754063"/>
                <a:gd name="connsiteY4" fmla="*/ 239712 h 1358900"/>
                <a:gd name="connsiteX5" fmla="*/ 534988 w 754063"/>
                <a:gd name="connsiteY5" fmla="*/ 269875 h 1358900"/>
                <a:gd name="connsiteX6" fmla="*/ 485775 w 754063"/>
                <a:gd name="connsiteY6" fmla="*/ 247650 h 1358900"/>
                <a:gd name="connsiteX7" fmla="*/ 419100 w 754063"/>
                <a:gd name="connsiteY7" fmla="*/ 258762 h 1358900"/>
                <a:gd name="connsiteX8" fmla="*/ 374650 w 754063"/>
                <a:gd name="connsiteY8" fmla="*/ 265112 h 1358900"/>
                <a:gd name="connsiteX9" fmla="*/ 385763 w 754063"/>
                <a:gd name="connsiteY9" fmla="*/ 309562 h 1358900"/>
                <a:gd name="connsiteX10" fmla="*/ 427038 w 754063"/>
                <a:gd name="connsiteY10" fmla="*/ 368300 h 1358900"/>
                <a:gd name="connsiteX11" fmla="*/ 420688 w 754063"/>
                <a:gd name="connsiteY11" fmla="*/ 412750 h 1358900"/>
                <a:gd name="connsiteX12" fmla="*/ 395288 w 754063"/>
                <a:gd name="connsiteY12" fmla="*/ 460375 h 1358900"/>
                <a:gd name="connsiteX13" fmla="*/ 436563 w 754063"/>
                <a:gd name="connsiteY13" fmla="*/ 557212 h 1358900"/>
                <a:gd name="connsiteX14" fmla="*/ 460375 w 754063"/>
                <a:gd name="connsiteY14" fmla="*/ 592137 h 1358900"/>
                <a:gd name="connsiteX15" fmla="*/ 527050 w 754063"/>
                <a:gd name="connsiteY15" fmla="*/ 642937 h 1358900"/>
                <a:gd name="connsiteX16" fmla="*/ 538163 w 754063"/>
                <a:gd name="connsiteY16" fmla="*/ 731837 h 1358900"/>
                <a:gd name="connsiteX17" fmla="*/ 479425 w 754063"/>
                <a:gd name="connsiteY17" fmla="*/ 776287 h 1358900"/>
                <a:gd name="connsiteX18" fmla="*/ 419100 w 754063"/>
                <a:gd name="connsiteY18" fmla="*/ 781050 h 1358900"/>
                <a:gd name="connsiteX19" fmla="*/ 334963 w 754063"/>
                <a:gd name="connsiteY19" fmla="*/ 784225 h 1358900"/>
                <a:gd name="connsiteX20" fmla="*/ 265113 w 754063"/>
                <a:gd name="connsiteY20" fmla="*/ 827087 h 1358900"/>
                <a:gd name="connsiteX21" fmla="*/ 212725 w 754063"/>
                <a:gd name="connsiteY21" fmla="*/ 855662 h 1358900"/>
                <a:gd name="connsiteX22" fmla="*/ 130175 w 754063"/>
                <a:gd name="connsiteY22" fmla="*/ 850900 h 1358900"/>
                <a:gd name="connsiteX23" fmla="*/ 52388 w 754063"/>
                <a:gd name="connsiteY23" fmla="*/ 882650 h 1358900"/>
                <a:gd name="connsiteX24" fmla="*/ 19050 w 754063"/>
                <a:gd name="connsiteY24" fmla="*/ 952500 h 1358900"/>
                <a:gd name="connsiteX25" fmla="*/ 0 w 754063"/>
                <a:gd name="connsiteY25" fmla="*/ 1066800 h 1358900"/>
                <a:gd name="connsiteX26" fmla="*/ 26988 w 754063"/>
                <a:gd name="connsiteY26" fmla="*/ 1136650 h 1358900"/>
                <a:gd name="connsiteX27" fmla="*/ 95250 w 754063"/>
                <a:gd name="connsiteY27" fmla="*/ 1192212 h 1358900"/>
                <a:gd name="connsiteX28" fmla="*/ 106363 w 754063"/>
                <a:gd name="connsiteY28" fmla="*/ 1266825 h 1358900"/>
                <a:gd name="connsiteX29" fmla="*/ 136525 w 754063"/>
                <a:gd name="connsiteY29" fmla="*/ 1322387 h 1358900"/>
                <a:gd name="connsiteX30" fmla="*/ 177800 w 754063"/>
                <a:gd name="connsiteY30" fmla="*/ 1358900 h 13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4063" h="1358900" fill="none" extrusionOk="0">
                  <a:moveTo>
                    <a:pt x="754063" y="0"/>
                  </a:moveTo>
                  <a:cubicBezTo>
                    <a:pt x="748764" y="8981"/>
                    <a:pt x="726863" y="27542"/>
                    <a:pt x="719138" y="36512"/>
                  </a:cubicBezTo>
                  <a:cubicBezTo>
                    <a:pt x="719039" y="55778"/>
                    <a:pt x="726365" y="84490"/>
                    <a:pt x="725488" y="100012"/>
                  </a:cubicBezTo>
                  <a:cubicBezTo>
                    <a:pt x="720204" y="128540"/>
                    <a:pt x="708409" y="165366"/>
                    <a:pt x="698500" y="182562"/>
                  </a:cubicBezTo>
                  <a:cubicBezTo>
                    <a:pt x="672189" y="191758"/>
                    <a:pt x="631627" y="224863"/>
                    <a:pt x="601663" y="239712"/>
                  </a:cubicBezTo>
                  <a:cubicBezTo>
                    <a:pt x="579893" y="253431"/>
                    <a:pt x="566020" y="253337"/>
                    <a:pt x="534988" y="269875"/>
                  </a:cubicBezTo>
                  <a:cubicBezTo>
                    <a:pt x="513482" y="262152"/>
                    <a:pt x="507225" y="258903"/>
                    <a:pt x="485775" y="247650"/>
                  </a:cubicBezTo>
                  <a:cubicBezTo>
                    <a:pt x="458599" y="253303"/>
                    <a:pt x="437170" y="253453"/>
                    <a:pt x="419100" y="258762"/>
                  </a:cubicBezTo>
                  <a:cubicBezTo>
                    <a:pt x="403439" y="262839"/>
                    <a:pt x="390420" y="264295"/>
                    <a:pt x="374650" y="265112"/>
                  </a:cubicBezTo>
                  <a:cubicBezTo>
                    <a:pt x="379388" y="287095"/>
                    <a:pt x="381773" y="288308"/>
                    <a:pt x="385763" y="309562"/>
                  </a:cubicBezTo>
                  <a:cubicBezTo>
                    <a:pt x="397046" y="323333"/>
                    <a:pt x="415461" y="356521"/>
                    <a:pt x="427038" y="368300"/>
                  </a:cubicBezTo>
                  <a:cubicBezTo>
                    <a:pt x="425092" y="377943"/>
                    <a:pt x="423899" y="390714"/>
                    <a:pt x="420688" y="412750"/>
                  </a:cubicBezTo>
                  <a:cubicBezTo>
                    <a:pt x="414510" y="423870"/>
                    <a:pt x="405685" y="442726"/>
                    <a:pt x="395288" y="460375"/>
                  </a:cubicBezTo>
                  <a:cubicBezTo>
                    <a:pt x="403045" y="491051"/>
                    <a:pt x="424729" y="536938"/>
                    <a:pt x="436563" y="557212"/>
                  </a:cubicBezTo>
                  <a:cubicBezTo>
                    <a:pt x="446329" y="574170"/>
                    <a:pt x="451789" y="578233"/>
                    <a:pt x="460375" y="592137"/>
                  </a:cubicBezTo>
                  <a:cubicBezTo>
                    <a:pt x="472183" y="606138"/>
                    <a:pt x="503194" y="623706"/>
                    <a:pt x="527050" y="642937"/>
                  </a:cubicBezTo>
                  <a:cubicBezTo>
                    <a:pt x="529404" y="675810"/>
                    <a:pt x="533820" y="703766"/>
                    <a:pt x="538163" y="731837"/>
                  </a:cubicBezTo>
                  <a:cubicBezTo>
                    <a:pt x="512602" y="751477"/>
                    <a:pt x="498787" y="757873"/>
                    <a:pt x="479425" y="776287"/>
                  </a:cubicBezTo>
                  <a:cubicBezTo>
                    <a:pt x="454917" y="781052"/>
                    <a:pt x="437487" y="777296"/>
                    <a:pt x="419100" y="781050"/>
                  </a:cubicBezTo>
                  <a:cubicBezTo>
                    <a:pt x="401608" y="779197"/>
                    <a:pt x="358639" y="781817"/>
                    <a:pt x="334963" y="784225"/>
                  </a:cubicBezTo>
                  <a:cubicBezTo>
                    <a:pt x="311217" y="796931"/>
                    <a:pt x="297292" y="808286"/>
                    <a:pt x="265113" y="827087"/>
                  </a:cubicBezTo>
                  <a:cubicBezTo>
                    <a:pt x="242906" y="839755"/>
                    <a:pt x="235386" y="844853"/>
                    <a:pt x="212725" y="855662"/>
                  </a:cubicBezTo>
                  <a:cubicBezTo>
                    <a:pt x="195941" y="856518"/>
                    <a:pt x="152989" y="855662"/>
                    <a:pt x="130175" y="850900"/>
                  </a:cubicBezTo>
                  <a:cubicBezTo>
                    <a:pt x="99176" y="866785"/>
                    <a:pt x="89809" y="871749"/>
                    <a:pt x="52388" y="882650"/>
                  </a:cubicBezTo>
                  <a:cubicBezTo>
                    <a:pt x="33312" y="915695"/>
                    <a:pt x="25217" y="931223"/>
                    <a:pt x="19050" y="952500"/>
                  </a:cubicBezTo>
                  <a:cubicBezTo>
                    <a:pt x="9058" y="1002999"/>
                    <a:pt x="6885" y="1029157"/>
                    <a:pt x="0" y="1066800"/>
                  </a:cubicBezTo>
                  <a:cubicBezTo>
                    <a:pt x="3996" y="1081372"/>
                    <a:pt x="15998" y="1113553"/>
                    <a:pt x="26988" y="1136650"/>
                  </a:cubicBezTo>
                  <a:cubicBezTo>
                    <a:pt x="43786" y="1149577"/>
                    <a:pt x="71264" y="1168347"/>
                    <a:pt x="95250" y="1192212"/>
                  </a:cubicBezTo>
                  <a:cubicBezTo>
                    <a:pt x="99401" y="1223023"/>
                    <a:pt x="105384" y="1236008"/>
                    <a:pt x="106363" y="1266825"/>
                  </a:cubicBezTo>
                  <a:cubicBezTo>
                    <a:pt x="119096" y="1295711"/>
                    <a:pt x="126939" y="1311132"/>
                    <a:pt x="136525" y="1322387"/>
                  </a:cubicBezTo>
                  <a:cubicBezTo>
                    <a:pt x="149942" y="1336402"/>
                    <a:pt x="167179" y="1345873"/>
                    <a:pt x="177800" y="1358900"/>
                  </a:cubicBezTo>
                </a:path>
                <a:path w="754063" h="1358900" stroke="0" extrusionOk="0">
                  <a:moveTo>
                    <a:pt x="754063" y="0"/>
                  </a:moveTo>
                  <a:cubicBezTo>
                    <a:pt x="738640" y="15534"/>
                    <a:pt x="731584" y="22061"/>
                    <a:pt x="719138" y="36512"/>
                  </a:cubicBezTo>
                  <a:cubicBezTo>
                    <a:pt x="721540" y="49472"/>
                    <a:pt x="723104" y="81748"/>
                    <a:pt x="725488" y="100012"/>
                  </a:cubicBezTo>
                  <a:cubicBezTo>
                    <a:pt x="715798" y="126417"/>
                    <a:pt x="702628" y="155980"/>
                    <a:pt x="698500" y="182562"/>
                  </a:cubicBezTo>
                  <a:cubicBezTo>
                    <a:pt x="672434" y="193692"/>
                    <a:pt x="643000" y="217316"/>
                    <a:pt x="601663" y="239712"/>
                  </a:cubicBezTo>
                  <a:cubicBezTo>
                    <a:pt x="572482" y="251979"/>
                    <a:pt x="567564" y="254041"/>
                    <a:pt x="534988" y="269875"/>
                  </a:cubicBezTo>
                  <a:cubicBezTo>
                    <a:pt x="515550" y="262090"/>
                    <a:pt x="503144" y="253313"/>
                    <a:pt x="485775" y="247650"/>
                  </a:cubicBezTo>
                  <a:cubicBezTo>
                    <a:pt x="452599" y="249816"/>
                    <a:pt x="441751" y="253741"/>
                    <a:pt x="419100" y="258762"/>
                  </a:cubicBezTo>
                  <a:cubicBezTo>
                    <a:pt x="401176" y="262178"/>
                    <a:pt x="383839" y="262082"/>
                    <a:pt x="374650" y="265112"/>
                  </a:cubicBezTo>
                  <a:cubicBezTo>
                    <a:pt x="377681" y="284049"/>
                    <a:pt x="382869" y="296327"/>
                    <a:pt x="385763" y="309562"/>
                  </a:cubicBezTo>
                  <a:cubicBezTo>
                    <a:pt x="399627" y="324548"/>
                    <a:pt x="408594" y="343035"/>
                    <a:pt x="427038" y="368300"/>
                  </a:cubicBezTo>
                  <a:cubicBezTo>
                    <a:pt x="422962" y="384686"/>
                    <a:pt x="421086" y="394640"/>
                    <a:pt x="420688" y="412750"/>
                  </a:cubicBezTo>
                  <a:cubicBezTo>
                    <a:pt x="417067" y="424305"/>
                    <a:pt x="402740" y="451179"/>
                    <a:pt x="395288" y="460375"/>
                  </a:cubicBezTo>
                  <a:cubicBezTo>
                    <a:pt x="410514" y="493498"/>
                    <a:pt x="430277" y="532116"/>
                    <a:pt x="436563" y="557212"/>
                  </a:cubicBezTo>
                  <a:cubicBezTo>
                    <a:pt x="445509" y="571860"/>
                    <a:pt x="454297" y="583086"/>
                    <a:pt x="460375" y="592137"/>
                  </a:cubicBezTo>
                  <a:cubicBezTo>
                    <a:pt x="481306" y="606203"/>
                    <a:pt x="509213" y="633730"/>
                    <a:pt x="527050" y="642937"/>
                  </a:cubicBezTo>
                  <a:cubicBezTo>
                    <a:pt x="531161" y="662709"/>
                    <a:pt x="539623" y="709747"/>
                    <a:pt x="538163" y="731837"/>
                  </a:cubicBezTo>
                  <a:cubicBezTo>
                    <a:pt x="516224" y="749944"/>
                    <a:pt x="492876" y="769006"/>
                    <a:pt x="479425" y="776287"/>
                  </a:cubicBezTo>
                  <a:cubicBezTo>
                    <a:pt x="456102" y="779738"/>
                    <a:pt x="437034" y="778002"/>
                    <a:pt x="419100" y="781050"/>
                  </a:cubicBezTo>
                  <a:cubicBezTo>
                    <a:pt x="385763" y="781303"/>
                    <a:pt x="357487" y="783295"/>
                    <a:pt x="334963" y="784225"/>
                  </a:cubicBezTo>
                  <a:cubicBezTo>
                    <a:pt x="312222" y="795650"/>
                    <a:pt x="295723" y="811739"/>
                    <a:pt x="265113" y="827087"/>
                  </a:cubicBezTo>
                  <a:cubicBezTo>
                    <a:pt x="246691" y="836294"/>
                    <a:pt x="232369" y="842881"/>
                    <a:pt x="212725" y="855662"/>
                  </a:cubicBezTo>
                  <a:cubicBezTo>
                    <a:pt x="186298" y="852843"/>
                    <a:pt x="158502" y="852452"/>
                    <a:pt x="130175" y="850900"/>
                  </a:cubicBezTo>
                  <a:cubicBezTo>
                    <a:pt x="98323" y="866157"/>
                    <a:pt x="87975" y="867034"/>
                    <a:pt x="52388" y="882650"/>
                  </a:cubicBezTo>
                  <a:cubicBezTo>
                    <a:pt x="40553" y="898852"/>
                    <a:pt x="31308" y="930314"/>
                    <a:pt x="19050" y="952500"/>
                  </a:cubicBezTo>
                  <a:cubicBezTo>
                    <a:pt x="5596" y="1004895"/>
                    <a:pt x="11369" y="1020416"/>
                    <a:pt x="0" y="1066800"/>
                  </a:cubicBezTo>
                  <a:cubicBezTo>
                    <a:pt x="7202" y="1086441"/>
                    <a:pt x="23472" y="1118572"/>
                    <a:pt x="26988" y="1136650"/>
                  </a:cubicBezTo>
                  <a:cubicBezTo>
                    <a:pt x="47389" y="1156167"/>
                    <a:pt x="77666" y="1175759"/>
                    <a:pt x="95250" y="1192212"/>
                  </a:cubicBezTo>
                  <a:cubicBezTo>
                    <a:pt x="99044" y="1210237"/>
                    <a:pt x="103024" y="1243227"/>
                    <a:pt x="106363" y="1266825"/>
                  </a:cubicBezTo>
                  <a:cubicBezTo>
                    <a:pt x="116995" y="1283660"/>
                    <a:pt x="125282" y="1301122"/>
                    <a:pt x="136525" y="1322387"/>
                  </a:cubicBezTo>
                  <a:cubicBezTo>
                    <a:pt x="154076" y="1335777"/>
                    <a:pt x="158283" y="1342575"/>
                    <a:pt x="177800" y="1358900"/>
                  </a:cubicBezTo>
                </a:path>
              </a:pathLst>
            </a:custGeom>
            <a:grpFill/>
            <a:ln w="25400">
              <a:solidFill>
                <a:srgbClr val="00B0F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116176476">
                    <a:custGeom>
                      <a:avLst/>
                      <a:gdLst>
                        <a:gd name="connsiteX0" fmla="*/ 754063 w 754063"/>
                        <a:gd name="connsiteY0" fmla="*/ 0 h 1358900"/>
                        <a:gd name="connsiteX1" fmla="*/ 719138 w 754063"/>
                        <a:gd name="connsiteY1" fmla="*/ 36512 h 1358900"/>
                        <a:gd name="connsiteX2" fmla="*/ 725488 w 754063"/>
                        <a:gd name="connsiteY2" fmla="*/ 100012 h 1358900"/>
                        <a:gd name="connsiteX3" fmla="*/ 698500 w 754063"/>
                        <a:gd name="connsiteY3" fmla="*/ 182562 h 1358900"/>
                        <a:gd name="connsiteX4" fmla="*/ 601663 w 754063"/>
                        <a:gd name="connsiteY4" fmla="*/ 239712 h 1358900"/>
                        <a:gd name="connsiteX5" fmla="*/ 534988 w 754063"/>
                        <a:gd name="connsiteY5" fmla="*/ 269875 h 1358900"/>
                        <a:gd name="connsiteX6" fmla="*/ 485775 w 754063"/>
                        <a:gd name="connsiteY6" fmla="*/ 247650 h 1358900"/>
                        <a:gd name="connsiteX7" fmla="*/ 419100 w 754063"/>
                        <a:gd name="connsiteY7" fmla="*/ 258762 h 1358900"/>
                        <a:gd name="connsiteX8" fmla="*/ 374650 w 754063"/>
                        <a:gd name="connsiteY8" fmla="*/ 265112 h 1358900"/>
                        <a:gd name="connsiteX9" fmla="*/ 385763 w 754063"/>
                        <a:gd name="connsiteY9" fmla="*/ 309562 h 1358900"/>
                        <a:gd name="connsiteX10" fmla="*/ 427038 w 754063"/>
                        <a:gd name="connsiteY10" fmla="*/ 368300 h 1358900"/>
                        <a:gd name="connsiteX11" fmla="*/ 420688 w 754063"/>
                        <a:gd name="connsiteY11" fmla="*/ 412750 h 1358900"/>
                        <a:gd name="connsiteX12" fmla="*/ 395288 w 754063"/>
                        <a:gd name="connsiteY12" fmla="*/ 460375 h 1358900"/>
                        <a:gd name="connsiteX13" fmla="*/ 436563 w 754063"/>
                        <a:gd name="connsiteY13" fmla="*/ 557212 h 1358900"/>
                        <a:gd name="connsiteX14" fmla="*/ 460375 w 754063"/>
                        <a:gd name="connsiteY14" fmla="*/ 592137 h 1358900"/>
                        <a:gd name="connsiteX15" fmla="*/ 527050 w 754063"/>
                        <a:gd name="connsiteY15" fmla="*/ 642937 h 1358900"/>
                        <a:gd name="connsiteX16" fmla="*/ 538163 w 754063"/>
                        <a:gd name="connsiteY16" fmla="*/ 731837 h 1358900"/>
                        <a:gd name="connsiteX17" fmla="*/ 479425 w 754063"/>
                        <a:gd name="connsiteY17" fmla="*/ 776287 h 1358900"/>
                        <a:gd name="connsiteX18" fmla="*/ 419100 w 754063"/>
                        <a:gd name="connsiteY18" fmla="*/ 781050 h 1358900"/>
                        <a:gd name="connsiteX19" fmla="*/ 334963 w 754063"/>
                        <a:gd name="connsiteY19" fmla="*/ 784225 h 1358900"/>
                        <a:gd name="connsiteX20" fmla="*/ 265113 w 754063"/>
                        <a:gd name="connsiteY20" fmla="*/ 827087 h 1358900"/>
                        <a:gd name="connsiteX21" fmla="*/ 212725 w 754063"/>
                        <a:gd name="connsiteY21" fmla="*/ 855662 h 1358900"/>
                        <a:gd name="connsiteX22" fmla="*/ 130175 w 754063"/>
                        <a:gd name="connsiteY22" fmla="*/ 850900 h 1358900"/>
                        <a:gd name="connsiteX23" fmla="*/ 52388 w 754063"/>
                        <a:gd name="connsiteY23" fmla="*/ 882650 h 1358900"/>
                        <a:gd name="connsiteX24" fmla="*/ 19050 w 754063"/>
                        <a:gd name="connsiteY24" fmla="*/ 952500 h 1358900"/>
                        <a:gd name="connsiteX25" fmla="*/ 0 w 754063"/>
                        <a:gd name="connsiteY25" fmla="*/ 1066800 h 1358900"/>
                        <a:gd name="connsiteX26" fmla="*/ 26988 w 754063"/>
                        <a:gd name="connsiteY26" fmla="*/ 1136650 h 1358900"/>
                        <a:gd name="connsiteX27" fmla="*/ 95250 w 754063"/>
                        <a:gd name="connsiteY27" fmla="*/ 1192212 h 1358900"/>
                        <a:gd name="connsiteX28" fmla="*/ 106363 w 754063"/>
                        <a:gd name="connsiteY28" fmla="*/ 1266825 h 1358900"/>
                        <a:gd name="connsiteX29" fmla="*/ 136525 w 754063"/>
                        <a:gd name="connsiteY29" fmla="*/ 1322387 h 1358900"/>
                        <a:gd name="connsiteX30" fmla="*/ 177800 w 754063"/>
                        <a:gd name="connsiteY30" fmla="*/ 1358900 h 135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754063" h="1358900">
                          <a:moveTo>
                            <a:pt x="754063" y="0"/>
                          </a:moveTo>
                          <a:lnTo>
                            <a:pt x="719138" y="36512"/>
                          </a:lnTo>
                          <a:lnTo>
                            <a:pt x="725488" y="100012"/>
                          </a:lnTo>
                          <a:lnTo>
                            <a:pt x="698500" y="182562"/>
                          </a:lnTo>
                          <a:lnTo>
                            <a:pt x="601663" y="239712"/>
                          </a:lnTo>
                          <a:lnTo>
                            <a:pt x="534988" y="269875"/>
                          </a:lnTo>
                          <a:lnTo>
                            <a:pt x="485775" y="247650"/>
                          </a:lnTo>
                          <a:lnTo>
                            <a:pt x="419100" y="258762"/>
                          </a:lnTo>
                          <a:lnTo>
                            <a:pt x="374650" y="265112"/>
                          </a:lnTo>
                          <a:lnTo>
                            <a:pt x="385763" y="309562"/>
                          </a:lnTo>
                          <a:lnTo>
                            <a:pt x="427038" y="368300"/>
                          </a:lnTo>
                          <a:lnTo>
                            <a:pt x="420688" y="412750"/>
                          </a:lnTo>
                          <a:lnTo>
                            <a:pt x="395288" y="460375"/>
                          </a:lnTo>
                          <a:lnTo>
                            <a:pt x="436563" y="557212"/>
                          </a:lnTo>
                          <a:lnTo>
                            <a:pt x="460375" y="592137"/>
                          </a:lnTo>
                          <a:lnTo>
                            <a:pt x="527050" y="642937"/>
                          </a:lnTo>
                          <a:lnTo>
                            <a:pt x="538163" y="731837"/>
                          </a:lnTo>
                          <a:lnTo>
                            <a:pt x="479425" y="776287"/>
                          </a:lnTo>
                          <a:lnTo>
                            <a:pt x="419100" y="781050"/>
                          </a:lnTo>
                          <a:lnTo>
                            <a:pt x="334963" y="784225"/>
                          </a:lnTo>
                          <a:lnTo>
                            <a:pt x="265113" y="827087"/>
                          </a:lnTo>
                          <a:lnTo>
                            <a:pt x="212725" y="855662"/>
                          </a:lnTo>
                          <a:lnTo>
                            <a:pt x="130175" y="850900"/>
                          </a:lnTo>
                          <a:lnTo>
                            <a:pt x="52388" y="882650"/>
                          </a:lnTo>
                          <a:lnTo>
                            <a:pt x="19050" y="952500"/>
                          </a:lnTo>
                          <a:lnTo>
                            <a:pt x="0" y="1066800"/>
                          </a:lnTo>
                          <a:lnTo>
                            <a:pt x="26988" y="1136650"/>
                          </a:lnTo>
                          <a:lnTo>
                            <a:pt x="95250" y="1192212"/>
                          </a:lnTo>
                          <a:lnTo>
                            <a:pt x="106363" y="1266825"/>
                          </a:lnTo>
                          <a:lnTo>
                            <a:pt x="136525" y="1322387"/>
                          </a:lnTo>
                          <a:lnTo>
                            <a:pt x="177800" y="1358900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Graphic 26" descr="Water with solid fill">
            <a:extLst>
              <a:ext uri="{FF2B5EF4-FFF2-40B4-BE49-F238E27FC236}">
                <a16:creationId xmlns:a16="http://schemas.microsoft.com/office/drawing/2014/main" id="{12B244CF-50AA-B3F2-DF61-E4023B82FA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22047" y="4939747"/>
            <a:ext cx="309017" cy="3090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58EF24-4681-4D6C-6913-C59574CCD455}"/>
              </a:ext>
            </a:extLst>
          </p:cNvPr>
          <p:cNvSpPr txBox="1"/>
          <p:nvPr/>
        </p:nvSpPr>
        <p:spPr>
          <a:xfrm>
            <a:off x="2886651" y="5260972"/>
            <a:ext cx="1218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kern="1200" spc="-185" dirty="0">
                <a:solidFill>
                  <a:srgbClr val="57D3FF"/>
                </a:solidFill>
                <a:latin typeface="Century Gothic" panose="020B0502020202020204" pitchFamily="34" charset="0"/>
                <a:sym typeface="Webdings" panose="05030102010509060703" pitchFamily="18" charset="2"/>
              </a:rPr>
              <a:t>Best        </a:t>
            </a:r>
            <a:r>
              <a:rPr lang="en-US" b="1" i="1" kern="1200" spc="-185" dirty="0">
                <a:solidFill>
                  <a:srgbClr val="57D3FF"/>
                </a:solidFill>
                <a:latin typeface="Century Gothic"/>
                <a:sym typeface="Webdings" panose="05030102010509060703" pitchFamily="18" charset="2"/>
              </a:rPr>
              <a:t>Water</a:t>
            </a:r>
            <a:r>
              <a:rPr lang="en-US" sz="1800" b="1" i="1" kern="1200" spc="-185" dirty="0">
                <a:solidFill>
                  <a:srgbClr val="57D3FF"/>
                </a:solidFill>
                <a:latin typeface="Century Gothic"/>
                <a:ea typeface="+mn-ea"/>
              </a:rPr>
              <a:t> Resources</a:t>
            </a:r>
            <a:endParaRPr lang="en-US" dirty="0">
              <a:solidFill>
                <a:srgbClr val="57D3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92D95-9916-0666-2C4C-01EA0181847C}"/>
              </a:ext>
            </a:extLst>
          </p:cNvPr>
          <p:cNvSpPr txBox="1"/>
          <p:nvPr/>
        </p:nvSpPr>
        <p:spPr>
          <a:xfrm>
            <a:off x="533399" y="6295415"/>
            <a:ext cx="874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Best Location for Manufacturing with Baseload &amp; Renewable </a:t>
            </a:r>
            <a:r>
              <a:rPr lang="en-US" sz="1600" b="1" spc="20" dirty="0" err="1">
                <a:solidFill>
                  <a:srgbClr val="00B0F0"/>
                </a:solidFill>
                <a:latin typeface="Georgia" panose="02040502050405020303" pitchFamily="18" charset="0"/>
              </a:rPr>
              <a:t>PowerGen</a:t>
            </a: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Best Location for Renewable PPAs to the US’ Largest Power Consumers.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71B79-ADCE-8238-16D1-B13CC584D7D9}"/>
              </a:ext>
            </a:extLst>
          </p:cNvPr>
          <p:cNvSpPr txBox="1"/>
          <p:nvPr/>
        </p:nvSpPr>
        <p:spPr>
          <a:xfrm>
            <a:off x="3791328" y="1183869"/>
            <a:ext cx="431177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spc="20" dirty="0">
                <a:latin typeface="Georgia" panose="02040502050405020303" pitchFamily="18" charset="0"/>
              </a:rPr>
              <a:t>Texas is Largest US Consumer of Electricity Today at 470,000 GW-Hours, which will Double to 940,000 GW-Hours by 2031.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81B83-4C85-D688-F1D0-BB8205DE6F83}"/>
              </a:ext>
            </a:extLst>
          </p:cNvPr>
          <p:cNvSpPr txBox="1"/>
          <p:nvPr/>
        </p:nvSpPr>
        <p:spPr>
          <a:xfrm>
            <a:off x="3767950" y="4235990"/>
            <a:ext cx="822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i="1" dirty="0">
                <a:solidFill>
                  <a:srgbClr val="008000"/>
                </a:solidFill>
                <a:latin typeface="Century Gothic"/>
                <a:sym typeface="Webdings" panose="05030102010509060703" pitchFamily="18" charset="2"/>
              </a:rPr>
              <a:t>GHAE/BHP Val Verde County TX</a:t>
            </a:r>
            <a:endParaRPr lang="en-US" sz="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9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647F-B7AA-1B94-200F-38221330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65B6DD-7EA0-5587-4DFA-AB67A1DC7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8" t="6276" r="-5" b="31190"/>
          <a:stretch/>
        </p:blipFill>
        <p:spPr>
          <a:xfrm>
            <a:off x="636103" y="1199923"/>
            <a:ext cx="8252302" cy="3892526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118EF-27F7-1764-DE3E-ED65B2055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current Transmission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2E2827-C45A-4428-7C0A-7C51F2197AA6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ullseye outline">
            <a:extLst>
              <a:ext uri="{FF2B5EF4-FFF2-40B4-BE49-F238E27FC236}">
                <a16:creationId xmlns:a16="http://schemas.microsoft.com/office/drawing/2014/main" id="{9B6346F0-DCDE-D7A4-27A6-E58A0316F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88" y="1148086"/>
            <a:ext cx="716370" cy="7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F7680B-981B-714C-254A-7A5EC735295C}"/>
              </a:ext>
            </a:extLst>
          </p:cNvPr>
          <p:cNvSpPr txBox="1"/>
          <p:nvPr/>
        </p:nvSpPr>
        <p:spPr>
          <a:xfrm>
            <a:off x="855389" y="1647465"/>
            <a:ext cx="1621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sym typeface="Webdings" panose="05030102010509060703" pitchFamily="18" charset="2"/>
              </a:rPr>
              <a:t>BHP/GHAE in Val Verde County, 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4EDDB-4994-25F5-CCCC-D043E02BF756}"/>
              </a:ext>
            </a:extLst>
          </p:cNvPr>
          <p:cNvSpPr txBox="1"/>
          <p:nvPr/>
        </p:nvSpPr>
        <p:spPr>
          <a:xfrm>
            <a:off x="526823" y="5229500"/>
            <a:ext cx="8602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Solid Pink Line is 138 kV 480 MW Rated Line with 380 MW Available Today, with Projects in Queue potentially reaching SGIA 149 MW Jan and 94 MW Jun.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Dashed Pink Line represents uninstalled 138 kV 480 MW Rated Line that AEP will install to power a Major Load (Manufacturing Plant or Data Center), which then could be fed with combination Baseload and Renewable Power.</a:t>
            </a:r>
          </a:p>
        </p:txBody>
      </p:sp>
      <p:pic>
        <p:nvPicPr>
          <p:cNvPr id="3" name="Graphic 2" descr="Bullseye outline">
            <a:extLst>
              <a:ext uri="{FF2B5EF4-FFF2-40B4-BE49-F238E27FC236}">
                <a16:creationId xmlns:a16="http://schemas.microsoft.com/office/drawing/2014/main" id="{5F2B96CD-E1D6-5797-CFDB-47C0E92B4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3988" y="2336806"/>
            <a:ext cx="716370" cy="7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DF6F2-A11C-1AE9-1E72-76E20B275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1FC52-4B49-C655-A399-10BF135A5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1" t="15833" r="12420" b="15648"/>
          <a:stretch/>
        </p:blipFill>
        <p:spPr>
          <a:xfrm>
            <a:off x="637330" y="1201811"/>
            <a:ext cx="6227043" cy="4580529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E8ABF-4CDA-187B-A475-D1752E301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Future Transmission plan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A685D-64EA-5E65-8BD7-ED6CC7EE077B}"/>
              </a:ext>
            </a:extLst>
          </p:cNvPr>
          <p:cNvSpPr/>
          <p:nvPr/>
        </p:nvSpPr>
        <p:spPr>
          <a:xfrm>
            <a:off x="0" y="6309360"/>
            <a:ext cx="914400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81948-1EA2-DA9C-7FF2-AF254812C739}"/>
              </a:ext>
            </a:extLst>
          </p:cNvPr>
          <p:cNvSpPr txBox="1"/>
          <p:nvPr/>
        </p:nvSpPr>
        <p:spPr>
          <a:xfrm>
            <a:off x="518159" y="5868695"/>
            <a:ext cx="85496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The Midland-Odessa-</a:t>
            </a:r>
            <a:r>
              <a:rPr lang="en-US" sz="1600" b="1" spc="20" dirty="0" err="1">
                <a:solidFill>
                  <a:srgbClr val="00B0F0"/>
                </a:solidFill>
                <a:latin typeface="Georgia" panose="02040502050405020303" pitchFamily="18" charset="0"/>
              </a:rPr>
              <a:t>NewBraunsfel</a:t>
            </a: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-</a:t>
            </a:r>
            <a:r>
              <a:rPr lang="en-US" sz="1600" b="1" spc="20" dirty="0" err="1">
                <a:solidFill>
                  <a:srgbClr val="00B0F0"/>
                </a:solidFill>
                <a:latin typeface="Georgia" panose="02040502050405020303" pitchFamily="18" charset="0"/>
              </a:rPr>
              <a:t>SanAntonio</a:t>
            </a: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 (MONS) Corridor, a new +30GW Transmission System between Permian Basin and Edwards Plateau    to be completed by 2038 for the Largest Electricity Consumers in the US.</a:t>
            </a:r>
          </a:p>
        </p:txBody>
      </p:sp>
      <p:pic>
        <p:nvPicPr>
          <p:cNvPr id="16" name="Graphic 15" descr="Wind Turbines with solid fill">
            <a:extLst>
              <a:ext uri="{FF2B5EF4-FFF2-40B4-BE49-F238E27FC236}">
                <a16:creationId xmlns:a16="http://schemas.microsoft.com/office/drawing/2014/main" id="{E2349351-44CA-00C6-553E-B36ED7901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2233" y="3550799"/>
            <a:ext cx="457200" cy="457200"/>
          </a:xfrm>
          <a:prstGeom prst="rect">
            <a:avLst/>
          </a:prstGeom>
        </p:spPr>
      </p:pic>
      <p:pic>
        <p:nvPicPr>
          <p:cNvPr id="8" name="Graphic 7" descr="Solar Panels with solid fill">
            <a:extLst>
              <a:ext uri="{FF2B5EF4-FFF2-40B4-BE49-F238E27FC236}">
                <a16:creationId xmlns:a16="http://schemas.microsoft.com/office/drawing/2014/main" id="{30BE4AB1-EE31-73FB-48F3-824728F52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1111" y="4490821"/>
            <a:ext cx="457200" cy="457200"/>
          </a:xfrm>
          <a:prstGeom prst="rect">
            <a:avLst/>
          </a:prstGeom>
        </p:spPr>
      </p:pic>
      <p:pic>
        <p:nvPicPr>
          <p:cNvPr id="13" name="Graphic 12" descr="Power Plant with solid fill">
            <a:extLst>
              <a:ext uri="{FF2B5EF4-FFF2-40B4-BE49-F238E27FC236}">
                <a16:creationId xmlns:a16="http://schemas.microsoft.com/office/drawing/2014/main" id="{8BF069EF-F47B-A65A-B783-6B0FC9413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4249" y="4813195"/>
            <a:ext cx="457200" cy="457200"/>
          </a:xfrm>
          <a:prstGeom prst="rect">
            <a:avLst/>
          </a:prstGeom>
        </p:spPr>
      </p:pic>
      <p:pic>
        <p:nvPicPr>
          <p:cNvPr id="15" name="Graphic 14" descr="Power Plant with solid fill">
            <a:extLst>
              <a:ext uri="{FF2B5EF4-FFF2-40B4-BE49-F238E27FC236}">
                <a16:creationId xmlns:a16="http://schemas.microsoft.com/office/drawing/2014/main" id="{5CF4942D-1AA5-FE2F-0078-A6FB6B547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5449" y="31139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9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9D6DA-907E-406C-24E9-25872207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BFDB-D686-C0EA-4684-D983AEAEA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future transmission route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17D35-0C5B-96FF-3984-65393D594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43" t="11084" r="52860" b="4538"/>
          <a:stretch/>
        </p:blipFill>
        <p:spPr>
          <a:xfrm>
            <a:off x="656814" y="1339752"/>
            <a:ext cx="6667732" cy="4588599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EF084-3DD1-F6DA-04EC-1280877F10B5}"/>
              </a:ext>
            </a:extLst>
          </p:cNvPr>
          <p:cNvSpPr txBox="1"/>
          <p:nvPr/>
        </p:nvSpPr>
        <p:spPr>
          <a:xfrm>
            <a:off x="2185309" y="1395554"/>
            <a:ext cx="301153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Triple-Odessa Substation &amp; Storage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69C20-DAEA-04C4-AE5F-44199C2F3175}"/>
              </a:ext>
            </a:extLst>
          </p:cNvPr>
          <p:cNvSpPr txBox="1"/>
          <p:nvPr/>
        </p:nvSpPr>
        <p:spPr>
          <a:xfrm>
            <a:off x="2185309" y="1905405"/>
            <a:ext cx="301153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Bakersfield / </a:t>
            </a:r>
            <a:r>
              <a:rPr lang="en-US" sz="1200" b="1" dirty="0" err="1"/>
              <a:t>Camey</a:t>
            </a:r>
            <a:r>
              <a:rPr lang="en-US" sz="1200" b="1" dirty="0"/>
              <a:t> Substation &amp;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657F1-EDFA-6B5F-3C56-3BDF56A89D5A}"/>
              </a:ext>
            </a:extLst>
          </p:cNvPr>
          <p:cNvSpPr txBox="1"/>
          <p:nvPr/>
        </p:nvSpPr>
        <p:spPr>
          <a:xfrm>
            <a:off x="2185308" y="2411100"/>
            <a:ext cx="375829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Blue Valley Substation for the Renewables </a:t>
            </a:r>
            <a:r>
              <a:rPr lang="en-US" sz="1200" b="1" dirty="0" err="1"/>
              <a:t>PowerGen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1D714-E1A9-66A6-A8F3-58AE32442A7E}"/>
              </a:ext>
            </a:extLst>
          </p:cNvPr>
          <p:cNvSpPr txBox="1"/>
          <p:nvPr/>
        </p:nvSpPr>
        <p:spPr>
          <a:xfrm>
            <a:off x="3286755" y="3128767"/>
            <a:ext cx="278198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Downie Substation &amp; 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77FE5-DCAE-B57C-1E57-67C16CB0E627}"/>
              </a:ext>
            </a:extLst>
          </p:cNvPr>
          <p:cNvSpPr txBox="1"/>
          <p:nvPr/>
        </p:nvSpPr>
        <p:spPr>
          <a:xfrm>
            <a:off x="4413113" y="3634460"/>
            <a:ext cx="278198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Bandera Substation &amp; Storage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9D52FD-42C2-EE58-4ADE-51372ECAA934}"/>
              </a:ext>
            </a:extLst>
          </p:cNvPr>
          <p:cNvCxnSpPr>
            <a:cxnSpLocks/>
          </p:cNvCxnSpPr>
          <p:nvPr/>
        </p:nvCxnSpPr>
        <p:spPr>
          <a:xfrm flipH="1">
            <a:off x="1417046" y="1532233"/>
            <a:ext cx="769887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32180D-F53A-E9D0-FC87-BA6DD0B9700F}"/>
              </a:ext>
            </a:extLst>
          </p:cNvPr>
          <p:cNvCxnSpPr>
            <a:cxnSpLocks/>
          </p:cNvCxnSpPr>
          <p:nvPr/>
        </p:nvCxnSpPr>
        <p:spPr>
          <a:xfrm flipH="1">
            <a:off x="1531347" y="2045116"/>
            <a:ext cx="680501" cy="57448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DA7B1A-F893-7666-F399-54FC4511B9BE}"/>
              </a:ext>
            </a:extLst>
          </p:cNvPr>
          <p:cNvCxnSpPr>
            <a:cxnSpLocks/>
          </p:cNvCxnSpPr>
          <p:nvPr/>
        </p:nvCxnSpPr>
        <p:spPr>
          <a:xfrm>
            <a:off x="2194101" y="2672691"/>
            <a:ext cx="453869" cy="16086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B83570-3206-DDFF-AFD2-C4F00ADE2226}"/>
              </a:ext>
            </a:extLst>
          </p:cNvPr>
          <p:cNvCxnSpPr>
            <a:cxnSpLocks/>
          </p:cNvCxnSpPr>
          <p:nvPr/>
        </p:nvCxnSpPr>
        <p:spPr>
          <a:xfrm>
            <a:off x="3296071" y="3387799"/>
            <a:ext cx="1510410" cy="215084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4128AD-C43E-5C4C-FDB4-1EB717E8585B}"/>
              </a:ext>
            </a:extLst>
          </p:cNvPr>
          <p:cNvCxnSpPr>
            <a:cxnSpLocks/>
          </p:cNvCxnSpPr>
          <p:nvPr/>
        </p:nvCxnSpPr>
        <p:spPr>
          <a:xfrm flipH="1">
            <a:off x="6274797" y="3907675"/>
            <a:ext cx="901211" cy="138918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81C058B-D517-1DE8-616A-315534C66A2F}"/>
              </a:ext>
            </a:extLst>
          </p:cNvPr>
          <p:cNvSpPr txBox="1"/>
          <p:nvPr/>
        </p:nvSpPr>
        <p:spPr>
          <a:xfrm>
            <a:off x="620856" y="1709600"/>
            <a:ext cx="92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CCFF"/>
                </a:solidFill>
              </a:rPr>
              <a:t>65 mi 765kV Network Line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1CC6CF-4091-EFEA-A794-D40671E19080}"/>
              </a:ext>
            </a:extLst>
          </p:cNvPr>
          <p:cNvSpPr txBox="1"/>
          <p:nvPr/>
        </p:nvSpPr>
        <p:spPr>
          <a:xfrm>
            <a:off x="1315931" y="3655630"/>
            <a:ext cx="1340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99FF"/>
                </a:solidFill>
              </a:rPr>
              <a:t>85 mi 765kV Private Branch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43F585-D9C4-B5DE-E366-1F95687E0CF4}"/>
              </a:ext>
            </a:extLst>
          </p:cNvPr>
          <p:cNvSpPr txBox="1"/>
          <p:nvPr/>
        </p:nvSpPr>
        <p:spPr>
          <a:xfrm>
            <a:off x="3100768" y="4737094"/>
            <a:ext cx="1261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140 mi 765kV Private Branch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60021F-9FEB-ED65-C5A9-DFA626CE169A}"/>
              </a:ext>
            </a:extLst>
          </p:cNvPr>
          <p:cNvSpPr txBox="1"/>
          <p:nvPr/>
        </p:nvSpPr>
        <p:spPr>
          <a:xfrm>
            <a:off x="4617450" y="5062400"/>
            <a:ext cx="136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99CCFF"/>
                </a:solidFill>
              </a:rPr>
              <a:t>70 mi 765kV Network 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42A311-5D5D-939A-D971-8829CAAD9043}"/>
              </a:ext>
            </a:extLst>
          </p:cNvPr>
          <p:cNvSpPr txBox="1"/>
          <p:nvPr/>
        </p:nvSpPr>
        <p:spPr>
          <a:xfrm>
            <a:off x="541511" y="5963959"/>
            <a:ext cx="8602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B0F0"/>
                </a:solidFill>
                <a:latin typeface="Georgia" panose="02040502050405020303" pitchFamily="18" charset="0"/>
              </a:rPr>
              <a:t>Possible Route between Midland / Odessa and New Braunfels / San Antonio</a:t>
            </a:r>
            <a:endParaRPr lang="en-US" sz="1600" b="1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Best Northward Feed into Bakersfield / </a:t>
            </a:r>
            <a:r>
              <a:rPr lang="en-US" sz="1600" b="1" dirty="0" err="1">
                <a:solidFill>
                  <a:srgbClr val="00B0F0"/>
                </a:solidFill>
                <a:latin typeface="Georgia" panose="02040502050405020303" pitchFamily="18" charset="0"/>
              </a:rPr>
              <a:t>Camey</a:t>
            </a: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 / Odessa for Permian Basin.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Best Eastward Feed of Power is into Downie / Bandera for Edwards Plateau.</a:t>
            </a:r>
          </a:p>
          <a:p>
            <a:endParaRPr lang="en-US" sz="16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3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4A9FA-6B66-12EC-7CD5-6F8DD74F7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4D4A-0117-F262-61DB-E01545FC7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solar &amp; wind power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E5070-9969-7763-348C-12A154027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18"/>
          <a:stretch/>
        </p:blipFill>
        <p:spPr>
          <a:xfrm>
            <a:off x="671169" y="1326455"/>
            <a:ext cx="6104663" cy="4328654"/>
          </a:xfrm>
          <a:prstGeom prst="rect">
            <a:avLst/>
          </a:prstGeom>
          <a:ln w="50800" cmpd="thinThick"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D2082-E0E6-1724-08A4-4027979259C7}"/>
              </a:ext>
            </a:extLst>
          </p:cNvPr>
          <p:cNvSpPr txBox="1"/>
          <p:nvPr/>
        </p:nvSpPr>
        <p:spPr>
          <a:xfrm>
            <a:off x="2300783" y="1938143"/>
            <a:ext cx="89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Blue Valley 20,050ac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B6AF0-FD0C-9FF8-0BC1-95ABCB72181C}"/>
              </a:ext>
            </a:extLst>
          </p:cNvPr>
          <p:cNvSpPr txBox="1"/>
          <p:nvPr/>
        </p:nvSpPr>
        <p:spPr>
          <a:xfrm>
            <a:off x="1728641" y="3110284"/>
            <a:ext cx="89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Sister 26,600ac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756C6-2498-E0FD-92FE-62BA530D439B}"/>
              </a:ext>
            </a:extLst>
          </p:cNvPr>
          <p:cNvSpPr txBox="1"/>
          <p:nvPr/>
        </p:nvSpPr>
        <p:spPr>
          <a:xfrm>
            <a:off x="671169" y="3341116"/>
            <a:ext cx="140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Brother 27,100ac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E653A-C03E-2400-71A0-3AB300F84FF0}"/>
              </a:ext>
            </a:extLst>
          </p:cNvPr>
          <p:cNvSpPr txBox="1"/>
          <p:nvPr/>
        </p:nvSpPr>
        <p:spPr>
          <a:xfrm>
            <a:off x="3434164" y="4477970"/>
            <a:ext cx="119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Lane &amp; Crane 12,100ac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FABAC8-1A80-B773-1871-871C26170115}"/>
              </a:ext>
            </a:extLst>
          </p:cNvPr>
          <p:cNvSpPr txBox="1"/>
          <p:nvPr/>
        </p:nvSpPr>
        <p:spPr>
          <a:xfrm>
            <a:off x="5912157" y="4424433"/>
            <a:ext cx="112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North Rodeo 2,500 ac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EABCD56-B920-B636-9E0A-A49D0E91785B}"/>
              </a:ext>
            </a:extLst>
          </p:cNvPr>
          <p:cNvSpPr txBox="1">
            <a:spLocks/>
          </p:cNvSpPr>
          <p:nvPr/>
        </p:nvSpPr>
        <p:spPr>
          <a:xfrm>
            <a:off x="6669142" y="1163443"/>
            <a:ext cx="2514600" cy="555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Blue Valley 2,155 MWac and P90             5,436,545 MWh.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Sister 3,492 MW and P90 8,798,860 MWh.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Brother 2,985 MW and P90 7,528,750 MWh.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Lane/Crane 1,080 MW and P90 7,528,750 MWh.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Upper Rodeo 235 MW and P90             592,630 MWh.</a:t>
            </a:r>
          </a:p>
          <a:p>
            <a:pPr marL="342900" indent="-182880"/>
            <a:endParaRPr lang="en-US" sz="14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342900" indent="-182880"/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40E67F-84F5-F3F9-A49D-28014D5BD9C8}"/>
              </a:ext>
            </a:extLst>
          </p:cNvPr>
          <p:cNvSpPr txBox="1"/>
          <p:nvPr/>
        </p:nvSpPr>
        <p:spPr>
          <a:xfrm>
            <a:off x="510644" y="5731875"/>
            <a:ext cx="8869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B0F0"/>
                </a:solidFill>
                <a:latin typeface="Georgia" panose="02040502050405020303" pitchFamily="18" charset="0"/>
              </a:rPr>
              <a:t>Conservative Solar Estimates: No Other Design Considerations Applied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Acreage (up to 8% to 15% Slope) times 0.95 for Road Accommodation.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545W Modules on 8% Single-Axis Trackers with Inverter Ratio of 1.32.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P90 Year 2015 Production Runs using NREL System Advisor Modeler.</a:t>
            </a:r>
          </a:p>
          <a:p>
            <a:endParaRPr lang="en-US" sz="16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8A19A-E083-3C47-3C74-A9FCC460BE6D}"/>
              </a:ext>
            </a:extLst>
          </p:cNvPr>
          <p:cNvSpPr txBox="1"/>
          <p:nvPr/>
        </p:nvSpPr>
        <p:spPr>
          <a:xfrm>
            <a:off x="1908310" y="1353239"/>
            <a:ext cx="5005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C000"/>
                </a:solidFill>
                <a:latin typeface="Georgia Pro" panose="02040502050405020303" pitchFamily="18" charset="0"/>
              </a:rPr>
              <a:t>138 kV 480 MW Rated Transmission Line (380 MW Today)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5A81-040A-455F-8169-A84C2FCE592F}"/>
              </a:ext>
            </a:extLst>
          </p:cNvPr>
          <p:cNvSpPr txBox="1"/>
          <p:nvPr/>
        </p:nvSpPr>
        <p:spPr>
          <a:xfrm>
            <a:off x="4724374" y="3222398"/>
            <a:ext cx="1929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C000"/>
                </a:solidFill>
                <a:latin typeface="Georgia Pro" panose="02040502050405020303" pitchFamily="18" charset="0"/>
              </a:rPr>
              <a:t>138 kV 480 MW Rated Transmission Line (75 MW Today,       155 MW Jan 2027)</a:t>
            </a:r>
          </a:p>
        </p:txBody>
      </p:sp>
    </p:spTree>
    <p:extLst>
      <p:ext uri="{BB962C8B-B14F-4D97-AF65-F5344CB8AC3E}">
        <p14:creationId xmlns:p14="http://schemas.microsoft.com/office/powerpoint/2010/main" val="338949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8146A-AC20-382E-32BD-A08BBFD6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DF2D63-AB54-3AF5-8850-34F26D58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8" y="1285276"/>
            <a:ext cx="5629143" cy="4875103"/>
          </a:xfrm>
          <a:prstGeom prst="rect">
            <a:avLst/>
          </a:prstGeom>
          <a:ln w="50800" cmpd="thinThick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12022-E3A8-07B7-C780-348EB9B53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92066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Gas power &amp; Water access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B0EBA-0675-E460-59A1-36500383AB31}"/>
              </a:ext>
            </a:extLst>
          </p:cNvPr>
          <p:cNvSpPr txBox="1"/>
          <p:nvPr/>
        </p:nvSpPr>
        <p:spPr>
          <a:xfrm>
            <a:off x="1731753" y="1972810"/>
            <a:ext cx="89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Blue Valley 20,050ac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0E47A-AEAF-550F-4DBC-6544493D07D9}"/>
              </a:ext>
            </a:extLst>
          </p:cNvPr>
          <p:cNvSpPr txBox="1"/>
          <p:nvPr/>
        </p:nvSpPr>
        <p:spPr>
          <a:xfrm>
            <a:off x="1774752" y="2866082"/>
            <a:ext cx="89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Sister 26,600ac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EED0B-BC44-703A-AFD3-9B7EF7AA6843}"/>
              </a:ext>
            </a:extLst>
          </p:cNvPr>
          <p:cNvSpPr txBox="1"/>
          <p:nvPr/>
        </p:nvSpPr>
        <p:spPr>
          <a:xfrm>
            <a:off x="821731" y="3472102"/>
            <a:ext cx="140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Brother 27,100ac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FAD4F-F218-0B8A-23AC-3927DF7E5510}"/>
              </a:ext>
            </a:extLst>
          </p:cNvPr>
          <p:cNvSpPr txBox="1"/>
          <p:nvPr/>
        </p:nvSpPr>
        <p:spPr>
          <a:xfrm>
            <a:off x="2403627" y="3351204"/>
            <a:ext cx="119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Lane &amp; Crane 12,100ac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8AF68-7C34-8A5C-0977-28AD726238F2}"/>
              </a:ext>
            </a:extLst>
          </p:cNvPr>
          <p:cNvSpPr txBox="1"/>
          <p:nvPr/>
        </p:nvSpPr>
        <p:spPr>
          <a:xfrm>
            <a:off x="3608669" y="3557998"/>
            <a:ext cx="112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Georgia Pro" panose="02040502050405020303" pitchFamily="18" charset="0"/>
              </a:rPr>
              <a:t>North Rodeo 2,500 ac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26222BF-FEAB-51DC-07A4-D1AEFAC043E8}"/>
              </a:ext>
            </a:extLst>
          </p:cNvPr>
          <p:cNvSpPr txBox="1">
            <a:spLocks/>
          </p:cNvSpPr>
          <p:nvPr/>
        </p:nvSpPr>
        <p:spPr>
          <a:xfrm>
            <a:off x="6173104" y="1119681"/>
            <a:ext cx="2974966" cy="555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Georgia Pro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Multiple Natural Gas Pipelines North of Val Verde County.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Multiple Natural Gas Pipelines in Del Rio, TX.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GHAE/BHP Properties lie on Natural Gas Basin.</a:t>
            </a:r>
          </a:p>
          <a:p>
            <a:pPr marL="342900" indent="-182880"/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GHAE/BHP Properties lie on Large Water Aquifer. </a:t>
            </a:r>
          </a:p>
          <a:p>
            <a:pPr marL="342900" indent="-182880"/>
            <a:endParaRPr lang="en-US" sz="1400" b="1" i="1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342900" indent="-182880"/>
            <a:endParaRPr lang="en-US" sz="1400" b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C524E-9212-2BD8-F3FA-70E52AD7E229}"/>
              </a:ext>
            </a:extLst>
          </p:cNvPr>
          <p:cNvSpPr txBox="1"/>
          <p:nvPr/>
        </p:nvSpPr>
        <p:spPr>
          <a:xfrm>
            <a:off x="518651" y="6184939"/>
            <a:ext cx="794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Georgia" panose="02040502050405020303" pitchFamily="18" charset="0"/>
              </a:rPr>
              <a:t>Solar, Wind and Natural Gas Generation with Water can be provided On-Site for 24 by 365 Power Generation with High Renewable Power Content.</a:t>
            </a:r>
          </a:p>
          <a:p>
            <a:endParaRPr lang="en-US" sz="16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D9724-A79F-C99E-092B-D47F54CF010E}"/>
              </a:ext>
            </a:extLst>
          </p:cNvPr>
          <p:cNvSpPr txBox="1"/>
          <p:nvPr/>
        </p:nvSpPr>
        <p:spPr>
          <a:xfrm>
            <a:off x="4835836" y="4765756"/>
            <a:ext cx="1577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srgbClr val="FFC000"/>
                </a:solidFill>
                <a:latin typeface="Georgia Pro" panose="02040502050405020303" pitchFamily="18" charset="0"/>
              </a:rPr>
              <a:t>Orange Line represents Boundary of  this Natural Gas Basin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AB2EC8-BC9B-DFC4-5983-CC9BE892D4C0}"/>
              </a:ext>
            </a:extLst>
          </p:cNvPr>
          <p:cNvSpPr txBox="1"/>
          <p:nvPr/>
        </p:nvSpPr>
        <p:spPr>
          <a:xfrm>
            <a:off x="723448" y="5059108"/>
            <a:ext cx="1260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srgbClr val="61D6FF"/>
                </a:solidFill>
                <a:latin typeface="Georgia Pro" panose="02040502050405020303" pitchFamily="18" charset="0"/>
              </a:rPr>
              <a:t>Blue Area represents Water Aquifer Boundary</a:t>
            </a:r>
          </a:p>
        </p:txBody>
      </p:sp>
    </p:spTree>
    <p:extLst>
      <p:ext uri="{BB962C8B-B14F-4D97-AF65-F5344CB8AC3E}">
        <p14:creationId xmlns:p14="http://schemas.microsoft.com/office/powerpoint/2010/main" val="45428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36FB3-7030-CF27-36E6-DBAA55C7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3ADC-35D0-F528-588A-C120222F8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America Energy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1B8F7-97F7-321D-C2AC-70293C12DF61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1918B-268B-6A8B-9F62-51520631B027}"/>
              </a:ext>
            </a:extLst>
          </p:cNvPr>
          <p:cNvSpPr txBox="1"/>
          <p:nvPr/>
        </p:nvSpPr>
        <p:spPr>
          <a:xfrm>
            <a:off x="526887" y="1090137"/>
            <a:ext cx="8891793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https://GHAmericaEnergy.com 	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Georgia" panose="02040502050405020303" pitchFamily="18" charset="0"/>
              </a:rPr>
              <a:t>	+1 (979) 583-1544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GHAE/BHP Properties Analysis: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Solar, Wind, Natural Gas &amp; Water Resources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PV/BESS Pricing, Connection &amp; Transport Access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Current &amp; Future Power Transmission Access</a:t>
            </a:r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F54E6B1B-C32B-01FD-69B9-C4466C91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8916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C78134F2-6115-F719-05B1-6C323CBFB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8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CC53E-E5DA-7E7A-7A8B-DB3B4F3A5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9A7F-BFC3-CCA5-9B6C-F3BE998FC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B0F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GH:</a:t>
            </a:r>
            <a:r>
              <a:rPr lang="en-US" b="1" dirty="0"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natural Resources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58264-92E0-BBD9-3654-6303C01D5885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lean, energy, green, renewable icon">
            <a:extLst>
              <a:ext uri="{FF2B5EF4-FFF2-40B4-BE49-F238E27FC236}">
                <a16:creationId xmlns:a16="http://schemas.microsoft.com/office/drawing/2014/main" id="{4AA1E086-F62E-5D5D-9DC6-23F1CB9C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84" y="1289168"/>
            <a:ext cx="2551346" cy="26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40+ Lithium Battery System Illustrations, Royalty-Free Vector Graphics ...">
            <a:extLst>
              <a:ext uri="{FF2B5EF4-FFF2-40B4-BE49-F238E27FC236}">
                <a16:creationId xmlns:a16="http://schemas.microsoft.com/office/drawing/2014/main" id="{660D7B31-B528-103D-3CDD-FE18F3C0B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t="24941" r="22471" b="24643"/>
          <a:stretch/>
        </p:blipFill>
        <p:spPr bwMode="auto">
          <a:xfrm>
            <a:off x="7159051" y="2303482"/>
            <a:ext cx="1870649" cy="16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9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DF260-7DBA-E01B-FC55-623AF88A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9738B-B60A-F40D-6454-5ED7167B1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 solar Power Resources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892A6-8110-EFEC-D817-C796C8B70E28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Collection of NREL Maps | Department of Energy">
            <a:extLst>
              <a:ext uri="{FF2B5EF4-FFF2-40B4-BE49-F238E27FC236}">
                <a16:creationId xmlns:a16="http://schemas.microsoft.com/office/drawing/2014/main" id="{7E63AE64-DF2E-446A-C552-B07FCCB50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4979" r="2930" b="4537"/>
          <a:stretch/>
        </p:blipFill>
        <p:spPr bwMode="auto">
          <a:xfrm>
            <a:off x="657190" y="1156445"/>
            <a:ext cx="5943600" cy="3695341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E7623-1580-737B-ACEE-04859A60439D}"/>
              </a:ext>
            </a:extLst>
          </p:cNvPr>
          <p:cNvSpPr txBox="1"/>
          <p:nvPr/>
        </p:nvSpPr>
        <p:spPr>
          <a:xfrm>
            <a:off x="533398" y="4916195"/>
            <a:ext cx="8332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&lt;10 MW C&amp;I Solar Projects need ½ to 2½ Months to finalize Approvals.  It has the fastest renewables USA growth rate of 12%, with IRRs of 14% to 23% for projects completed in less than 12 Months.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&gt;20 MW Utility Solar Projects need 1½ to 3½ Years to finalize Approvals.    It has a slowing USA growth rate of 10%, with IRRs of 8% to 14% for projects completed in less than 6 Years.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21D30-1B7D-930F-68F6-B98388F2B1FB}"/>
              </a:ext>
            </a:extLst>
          </p:cNvPr>
          <p:cNvSpPr txBox="1"/>
          <p:nvPr/>
        </p:nvSpPr>
        <p:spPr>
          <a:xfrm>
            <a:off x="6461758" y="1026389"/>
            <a:ext cx="2682240" cy="14645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b="1" i="1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Georgia Pro" panose="02040502050405020303" pitchFamily="18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>
                <a:latin typeface="Georgia Pro" panose="02040502050405020303" pitchFamily="18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Georgia Pro" panose="02040502050405020303" pitchFamily="18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Georgia Pro" panose="02040502050405020303" pitchFamily="18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6.5 to 7.5 kWh/m2/day </a:t>
            </a:r>
            <a:br>
              <a:rPr lang="en-US" dirty="0"/>
            </a:br>
            <a:r>
              <a:rPr lang="en-US" dirty="0"/>
              <a:t>through Southwest US.</a:t>
            </a:r>
          </a:p>
          <a:p>
            <a:r>
              <a:rPr lang="en-US" u="sng" dirty="0"/>
              <a:t>GHAE/BHP within the Best Solar Irradiation in the US. </a:t>
            </a:r>
          </a:p>
        </p:txBody>
      </p:sp>
    </p:spTree>
    <p:extLst>
      <p:ext uri="{BB962C8B-B14F-4D97-AF65-F5344CB8AC3E}">
        <p14:creationId xmlns:p14="http://schemas.microsoft.com/office/powerpoint/2010/main" val="272495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CFF33-231F-F6ED-BC6F-A831C3696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A2298-31AE-A132-2228-C20B3A77F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4745" r="3069" b="4983"/>
          <a:stretch/>
        </p:blipFill>
        <p:spPr bwMode="auto">
          <a:xfrm>
            <a:off x="657953" y="1166244"/>
            <a:ext cx="5943600" cy="3702562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FC0E8-3582-66E6-340F-DD21A1E72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 </a:t>
            </a:r>
            <a:r>
              <a:rPr lang="en-US" b="1" dirty="0" err="1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wIND</a:t>
            </a: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 Power Resources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33CD1-C83B-8530-B215-42741CD25A96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72214-8348-FD25-6F8B-205CBE7E9FA0}"/>
              </a:ext>
            </a:extLst>
          </p:cNvPr>
          <p:cNvSpPr txBox="1"/>
          <p:nvPr/>
        </p:nvSpPr>
        <p:spPr>
          <a:xfrm>
            <a:off x="533400" y="4931435"/>
            <a:ext cx="66047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On-Shore Wind needs 2 to 3 Years to finalize Approvals.      It has a slowing USA growth rate of 8%, with IRRs of 6% to 9% for projects completed in less than 6 Years.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>
              <a:lnSpc>
                <a:spcPts val="1800"/>
              </a:lnSpc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C55F1-CE2C-A7E3-004D-91A261C1CCE3}"/>
              </a:ext>
            </a:extLst>
          </p:cNvPr>
          <p:cNvSpPr txBox="1"/>
          <p:nvPr/>
        </p:nvSpPr>
        <p:spPr>
          <a:xfrm>
            <a:off x="6476214" y="1034785"/>
            <a:ext cx="2628030" cy="4756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b="1" i="1">
                <a:solidFill>
                  <a:srgbClr val="00B0F0"/>
                </a:solidFill>
                <a:latin typeface="Georgia" panose="02040502050405020303" pitchFamily="18" charset="0"/>
              </a:defRPr>
            </a:lvl1pPr>
            <a:lvl2pPr marL="5143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Georgia Pro" panose="02040502050405020303" pitchFamily="18" charset="0"/>
              </a:defRPr>
            </a:lvl2pPr>
            <a:lvl3pPr marL="8572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>
                <a:latin typeface="Georgia Pro" panose="02040502050405020303" pitchFamily="18" charset="0"/>
              </a:defRPr>
            </a:lvl3pPr>
            <a:lvl4pPr marL="12001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Georgia Pro" panose="02040502050405020303" pitchFamily="18" charset="0"/>
              </a:defRPr>
            </a:lvl4pPr>
            <a:lvl5pPr marL="1543050" indent="-171450" defTabSz="685800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>
                <a:latin typeface="Georgia Pro" panose="02040502050405020303" pitchFamily="18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u="sng" dirty="0"/>
              <a:t>On-Shore Wind</a:t>
            </a:r>
            <a:br>
              <a:rPr lang="en-US" dirty="0"/>
            </a:br>
            <a:r>
              <a:rPr lang="en-US" dirty="0"/>
              <a:t>120m Hub Height Wind Speeds of 7.0 to 8.0 m/s East of Rocky Mtns, within Best Wind Speeds in the US.</a:t>
            </a:r>
          </a:p>
          <a:p>
            <a:r>
              <a:rPr lang="en-US" u="sng" dirty="0"/>
              <a:t>GHAE/BHP within the Best Wind Speeds in the US.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8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F0E14-6F88-E4D0-1282-1DD904FBA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C4DA5-F601-898C-B112-3A84E8F5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2" y="1148514"/>
            <a:ext cx="5943600" cy="3807236"/>
          </a:xfrm>
          <a:prstGeom prst="rect">
            <a:avLst/>
          </a:prstGeom>
          <a:noFill/>
          <a:ln w="25400" cmpd="thinThick">
            <a:solidFill>
              <a:srgbClr val="92D050"/>
            </a:solidFill>
          </a:ln>
          <a:effectLst>
            <a:outerShdw blurRad="50800" dist="63500" dir="2700000" algn="tl" rotWithShape="0">
              <a:srgbClr val="FFFF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1A2B2E-5811-8D72-467F-E4D6F9ECB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19" y="-50459"/>
            <a:ext cx="8406581" cy="12503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92D05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us Gas power Resources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8C320-1C53-775D-F15F-6D1FB04B9AB6}"/>
              </a:ext>
            </a:extLst>
          </p:cNvPr>
          <p:cNvSpPr/>
          <p:nvPr/>
        </p:nvSpPr>
        <p:spPr>
          <a:xfrm>
            <a:off x="1" y="5818909"/>
            <a:ext cx="9144000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FAB04-62E9-37EB-B458-ACB788FD343D}"/>
              </a:ext>
            </a:extLst>
          </p:cNvPr>
          <p:cNvSpPr txBox="1"/>
          <p:nvPr/>
        </p:nvSpPr>
        <p:spPr>
          <a:xfrm>
            <a:off x="533399" y="5030495"/>
            <a:ext cx="79705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&lt;300 MW Peaking Plants need ½ to 1 Year to complete Approvals.       It has an annual USA growth rate of 3%, with IRRs of 8% to 12%           for projects completed in less than 3 Years.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 b="1" spc="20" dirty="0">
              <a:solidFill>
                <a:srgbClr val="00B0F0"/>
              </a:solidFill>
              <a:latin typeface="Georgia" panose="02040502050405020303" pitchFamily="18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b="1" spc="20" dirty="0">
                <a:solidFill>
                  <a:srgbClr val="00B0F0"/>
                </a:solidFill>
                <a:latin typeface="Georgia" panose="02040502050405020303" pitchFamily="18" charset="0"/>
              </a:rPr>
              <a:t>&gt;500 MW Baseload Plants need 1 to 3 Years to complete Approvals.    It has an annual USA growth rate of 5%, with IRRs of 9% to 15% for projects completed in less than 4 Years.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04260-5BBA-2C69-2E58-601475F54021}"/>
              </a:ext>
            </a:extLst>
          </p:cNvPr>
          <p:cNvSpPr txBox="1"/>
          <p:nvPr/>
        </p:nvSpPr>
        <p:spPr>
          <a:xfrm>
            <a:off x="6462154" y="1008015"/>
            <a:ext cx="2674620" cy="3996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Pipe Concentrations </a:t>
            </a:r>
            <a:b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</a:b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West of Appalachians      </a:t>
            </a:r>
            <a:b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</a:b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and OK &amp; Texas. 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GHAE/BHP within the Best Gas Pipeline System in the US. 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Peaking Power Pl</a:t>
            </a: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ant</a:t>
            </a:r>
            <a:b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</a:b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&lt;300 MW Machine Ramps Up to Speed in less than 3 Minutes.</a:t>
            </a:r>
          </a:p>
          <a:p>
            <a:pPr marL="342900" indent="-18288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00B0F0"/>
                </a:solidFill>
                <a:latin typeface="Georgia" panose="02040502050405020303" pitchFamily="18" charset="0"/>
              </a:rPr>
              <a:t>Baseload Power Plant</a:t>
            </a:r>
            <a:b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</a:br>
            <a:r>
              <a:rPr lang="en-US" sz="1400" b="1" i="1" dirty="0">
                <a:solidFill>
                  <a:srgbClr val="00B0F0"/>
                </a:solidFill>
                <a:latin typeface="Georgia" panose="02040502050405020303" pitchFamily="18" charset="0"/>
              </a:rPr>
              <a:t>&gt;400 MW Machine  Ramps Up to  Speed in Less than 15 Minutes.</a:t>
            </a:r>
          </a:p>
        </p:txBody>
      </p:sp>
    </p:spTree>
    <p:extLst>
      <p:ext uri="{BB962C8B-B14F-4D97-AF65-F5344CB8AC3E}">
        <p14:creationId xmlns:p14="http://schemas.microsoft.com/office/powerpoint/2010/main" val="323730654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8505</TotalTime>
  <Words>1649</Words>
  <Application>Microsoft Office PowerPoint</Application>
  <PresentationFormat>Letter Paper (8.5x11 in)</PresentationFormat>
  <Paragraphs>157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Rounded MT Bold</vt:lpstr>
      <vt:lpstr>Calibri</vt:lpstr>
      <vt:lpstr>Century Gothic</vt:lpstr>
      <vt:lpstr>Georgia</vt:lpstr>
      <vt:lpstr>Georgia Pro</vt:lpstr>
      <vt:lpstr>Webdings</vt:lpstr>
      <vt:lpstr>ChronicleVTI</vt:lpstr>
      <vt:lpstr> GH America Energy </vt:lpstr>
      <vt:lpstr> GHAE/BHP: best us location </vt:lpstr>
      <vt:lpstr> solar &amp; wind power </vt:lpstr>
      <vt:lpstr> Gas power &amp; Water access </vt:lpstr>
      <vt:lpstr> GH America Energy </vt:lpstr>
      <vt:lpstr> GH:  natural Resources </vt:lpstr>
      <vt:lpstr> us solar Power Resources </vt:lpstr>
      <vt:lpstr> us wIND Power Resources </vt:lpstr>
      <vt:lpstr> us Gas power Resources </vt:lpstr>
      <vt:lpstr> TX WATER Aquifer Resources </vt:lpstr>
      <vt:lpstr> GH:  pv/bess ppa contract    Prices </vt:lpstr>
      <vt:lpstr> uS pv/bess contract prices  </vt:lpstr>
      <vt:lpstr> GH:  pv/bess connection </vt:lpstr>
      <vt:lpstr> us interconnection ISOs </vt:lpstr>
      <vt:lpstr> us interconnection ISOs </vt:lpstr>
      <vt:lpstr> GH:  transportation access </vt:lpstr>
      <vt:lpstr> Tx transportation access </vt:lpstr>
      <vt:lpstr> US Transportation access </vt:lpstr>
      <vt:lpstr> GH:  transmission access </vt:lpstr>
      <vt:lpstr> current Transmission</vt:lpstr>
      <vt:lpstr> Future Transmission plan </vt:lpstr>
      <vt:lpstr> future transmission route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Skibinski</dc:creator>
  <cp:lastModifiedBy>John Skibinski</cp:lastModifiedBy>
  <cp:revision>172</cp:revision>
  <cp:lastPrinted>2024-11-01T19:04:34Z</cp:lastPrinted>
  <dcterms:created xsi:type="dcterms:W3CDTF">2023-07-03T20:31:31Z</dcterms:created>
  <dcterms:modified xsi:type="dcterms:W3CDTF">2024-11-04T14:22:29Z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258917-277f-42cd-a3cd-14c4e9ee58bc_Enabled">
    <vt:lpwstr>true</vt:lpwstr>
  </property>
  <property fmtid="{D5CDD505-2E9C-101B-9397-08002B2CF9AE}" pid="3" name="MSIP_Label_9d258917-277f-42cd-a3cd-14c4e9ee58bc_SetDate">
    <vt:lpwstr>2023-11-08T03:22:33Z</vt:lpwstr>
  </property>
  <property fmtid="{D5CDD505-2E9C-101B-9397-08002B2CF9AE}" pid="4" name="MSIP_Label_9d258917-277f-42cd-a3cd-14c4e9ee58bc_Method">
    <vt:lpwstr>Standard</vt:lpwstr>
  </property>
  <property fmtid="{D5CDD505-2E9C-101B-9397-08002B2CF9AE}" pid="5" name="MSIP_Label_9d258917-277f-42cd-a3cd-14c4e9ee58bc_Name">
    <vt:lpwstr>restricted</vt:lpwstr>
  </property>
  <property fmtid="{D5CDD505-2E9C-101B-9397-08002B2CF9AE}" pid="6" name="MSIP_Label_9d258917-277f-42cd-a3cd-14c4e9ee58bc_SiteId">
    <vt:lpwstr>38ae3bcd-9579-4fd4-adda-b42e1495d55a</vt:lpwstr>
  </property>
  <property fmtid="{D5CDD505-2E9C-101B-9397-08002B2CF9AE}" pid="7" name="MSIP_Label_9d258917-277f-42cd-a3cd-14c4e9ee58bc_ActionId">
    <vt:lpwstr>0def3e3e-6c4b-4744-bf18-b63cfa3039a2</vt:lpwstr>
  </property>
  <property fmtid="{D5CDD505-2E9C-101B-9397-08002B2CF9AE}" pid="8" name="MSIP_Label_9d258917-277f-42cd-a3cd-14c4e9ee58bc_ContentBits">
    <vt:lpwstr>0</vt:lpwstr>
  </property>
</Properties>
</file>